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763" r:id="rId6"/>
    <p:sldId id="764" r:id="rId7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2596F2D-3542-E442-BE56-36E8AA40A233}">
          <p14:sldIdLst>
            <p14:sldId id="256"/>
            <p14:sldId id="763"/>
            <p14:sldId id="764"/>
          </p14:sldIdLst>
        </p14:section>
        <p14:section name="Closure" id="{6A228B84-4026-6F44-B144-8DE9EB61D24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18771F"/>
    <a:srgbClr val="27C22F"/>
    <a:srgbClr val="00FA00"/>
    <a:srgbClr val="064E83"/>
    <a:srgbClr val="6C8AAF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6CABC-217C-A30A-74BD-2AA374058D87}" v="29" dt="2026-04-15T17:10:30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3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Russell" userId="S::iain.russell@ecmwf.int::d4a58053-c6ba-479f-abd8-a5751a205d68" providerId="AD" clId="Web-{2666CABC-217C-A30A-74BD-2AA374058D87}"/>
    <pc:docChg chg="modSld">
      <pc:chgData name="Iain Russell" userId="S::iain.russell@ecmwf.int::d4a58053-c6ba-479f-abd8-a5751a205d68" providerId="AD" clId="Web-{2666CABC-217C-A30A-74BD-2AA374058D87}" dt="2026-04-15T17:10:30.401" v="28" actId="20577"/>
      <pc:docMkLst>
        <pc:docMk/>
      </pc:docMkLst>
      <pc:sldChg chg="modSp">
        <pc:chgData name="Iain Russell" userId="S::iain.russell@ecmwf.int::d4a58053-c6ba-479f-abd8-a5751a205d68" providerId="AD" clId="Web-{2666CABC-217C-A30A-74BD-2AA374058D87}" dt="2026-04-15T17:10:30.401" v="28" actId="20577"/>
        <pc:sldMkLst>
          <pc:docMk/>
          <pc:sldMk cId="2353946991" sldId="764"/>
        </pc:sldMkLst>
        <pc:spChg chg="mod">
          <ac:chgData name="Iain Russell" userId="S::iain.russell@ecmwf.int::d4a58053-c6ba-479f-abd8-a5751a205d68" providerId="AD" clId="Web-{2666CABC-217C-A30A-74BD-2AA374058D87}" dt="2026-04-15T17:10:30.401" v="28" actId="20577"/>
          <ac:spMkLst>
            <pc:docMk/>
            <pc:sldMk cId="2353946991" sldId="764"/>
            <ac:spMk id="3" creationId="{9C47C870-67C0-ACFF-5291-4DEF1230FA7C}"/>
          </ac:spMkLst>
        </pc:spChg>
      </pc:sldChg>
    </pc:docChg>
  </pc:docChgLst>
  <pc:docChgLst>
    <pc:chgData name="Iain Russell" userId="S::iain.russell@ecmwf.int::d4a58053-c6ba-479f-abd8-a5751a205d68" providerId="AD" clId="Web-{8FBB3AD6-1F08-EEA4-3266-C1E4AD37D8C9}"/>
    <pc:docChg chg="addSld modSld modSection">
      <pc:chgData name="Iain Russell" userId="S::iain.russell@ecmwf.int::d4a58053-c6ba-479f-abd8-a5751a205d68" providerId="AD" clId="Web-{8FBB3AD6-1F08-EEA4-3266-C1E4AD37D8C9}" dt="2026-03-17T15:43:02.154" v="235" actId="20577"/>
      <pc:docMkLst>
        <pc:docMk/>
      </pc:docMkLst>
      <pc:sldChg chg="delSp modSp">
        <pc:chgData name="Iain Russell" userId="S::iain.russell@ecmwf.int::d4a58053-c6ba-479f-abd8-a5751a205d68" providerId="AD" clId="Web-{8FBB3AD6-1F08-EEA4-3266-C1E4AD37D8C9}" dt="2026-03-16T13:57:37.910" v="4"/>
        <pc:sldMkLst>
          <pc:docMk/>
          <pc:sldMk cId="0" sldId="256"/>
        </pc:sldMkLst>
        <pc:spChg chg="mod">
          <ac:chgData name="Iain Russell" userId="S::iain.russell@ecmwf.int::d4a58053-c6ba-479f-abd8-a5751a205d68" providerId="AD" clId="Web-{8FBB3AD6-1F08-EEA4-3266-C1E4AD37D8C9}" dt="2026-03-16T13:57:36.082" v="3" actId="20577"/>
          <ac:spMkLst>
            <pc:docMk/>
            <pc:sldMk cId="0" sldId="256"/>
            <ac:spMk id="10" creationId="{00000000-0000-0000-0000-000000000000}"/>
          </ac:spMkLst>
        </pc:spChg>
      </pc:sldChg>
      <pc:sldChg chg="addSp delSp modSp">
        <pc:chgData name="Iain Russell" userId="S::iain.russell@ecmwf.int::d4a58053-c6ba-479f-abd8-a5751a205d68" providerId="AD" clId="Web-{8FBB3AD6-1F08-EEA4-3266-C1E4AD37D8C9}" dt="2026-03-16T14:04:08.265" v="94" actId="1076"/>
        <pc:sldMkLst>
          <pc:docMk/>
          <pc:sldMk cId="3585996782" sldId="763"/>
        </pc:sldMkLst>
        <pc:spChg chg="mod">
          <ac:chgData name="Iain Russell" userId="S::iain.russell@ecmwf.int::d4a58053-c6ba-479f-abd8-a5751a205d68" providerId="AD" clId="Web-{8FBB3AD6-1F08-EEA4-3266-C1E4AD37D8C9}" dt="2026-03-16T13:57:46.926" v="5" actId="20577"/>
          <ac:spMkLst>
            <pc:docMk/>
            <pc:sldMk cId="3585996782" sldId="763"/>
            <ac:spMk id="2" creationId="{11389C9C-EDDB-3B97-05BF-10965E9C2A68}"/>
          </ac:spMkLst>
        </pc:spChg>
        <pc:spChg chg="mod">
          <ac:chgData name="Iain Russell" userId="S::iain.russell@ecmwf.int::d4a58053-c6ba-479f-abd8-a5751a205d68" providerId="AD" clId="Web-{8FBB3AD6-1F08-EEA4-3266-C1E4AD37D8C9}" dt="2026-03-16T13:59:56.569" v="84" actId="20577"/>
          <ac:spMkLst>
            <pc:docMk/>
            <pc:sldMk cId="3585996782" sldId="763"/>
            <ac:spMk id="3" creationId="{A9CC3D76-5F5E-B4F3-4DD7-4DB6A6E2C358}"/>
          </ac:spMkLst>
        </pc:spChg>
        <pc:picChg chg="add mod">
          <ac:chgData name="Iain Russell" userId="S::iain.russell@ecmwf.int::d4a58053-c6ba-479f-abd8-a5751a205d68" providerId="AD" clId="Web-{8FBB3AD6-1F08-EEA4-3266-C1E4AD37D8C9}" dt="2026-03-16T14:00:34.945" v="87" actId="1076"/>
          <ac:picMkLst>
            <pc:docMk/>
            <pc:sldMk cId="3585996782" sldId="763"/>
            <ac:picMk id="7" creationId="{FC30B447-1F49-DB08-EC43-656F429DBBA4}"/>
          </ac:picMkLst>
        </pc:picChg>
        <pc:picChg chg="add mod">
          <ac:chgData name="Iain Russell" userId="S::iain.russell@ecmwf.int::d4a58053-c6ba-479f-abd8-a5751a205d68" providerId="AD" clId="Web-{8FBB3AD6-1F08-EEA4-3266-C1E4AD37D8C9}" dt="2026-03-16T14:04:08.265" v="94" actId="1076"/>
          <ac:picMkLst>
            <pc:docMk/>
            <pc:sldMk cId="3585996782" sldId="763"/>
            <ac:picMk id="12" creationId="{CF792A6A-A4CC-0FDF-EEC5-B4DE5692D068}"/>
          </ac:picMkLst>
        </pc:picChg>
      </pc:sldChg>
      <pc:sldChg chg="delSp modSp add replId">
        <pc:chgData name="Iain Russell" userId="S::iain.russell@ecmwf.int::d4a58053-c6ba-479f-abd8-a5751a205d68" providerId="AD" clId="Web-{8FBB3AD6-1F08-EEA4-3266-C1E4AD37D8C9}" dt="2026-03-17T15:43:02.154" v="235" actId="20577"/>
        <pc:sldMkLst>
          <pc:docMk/>
          <pc:sldMk cId="2353946991" sldId="764"/>
        </pc:sldMkLst>
        <pc:spChg chg="mod">
          <ac:chgData name="Iain Russell" userId="S::iain.russell@ecmwf.int::d4a58053-c6ba-479f-abd8-a5751a205d68" providerId="AD" clId="Web-{8FBB3AD6-1F08-EEA4-3266-C1E4AD37D8C9}" dt="2026-03-17T15:40:09.806" v="99" actId="20577"/>
          <ac:spMkLst>
            <pc:docMk/>
            <pc:sldMk cId="2353946991" sldId="764"/>
            <ac:spMk id="2" creationId="{E15F8D35-9EB5-7D88-6093-D8766BBF422E}"/>
          </ac:spMkLst>
        </pc:spChg>
        <pc:spChg chg="mod">
          <ac:chgData name="Iain Russell" userId="S::iain.russell@ecmwf.int::d4a58053-c6ba-479f-abd8-a5751a205d68" providerId="AD" clId="Web-{8FBB3AD6-1F08-EEA4-3266-C1E4AD37D8C9}" dt="2026-03-17T15:43:02.154" v="235" actId="20577"/>
          <ac:spMkLst>
            <pc:docMk/>
            <pc:sldMk cId="2353946991" sldId="764"/>
            <ac:spMk id="3" creationId="{9C47C870-67C0-ACFF-5291-4DEF1230FA7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9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30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7F633-4EC4-51E6-3571-D5B449DE0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DDC75-7176-6683-08AC-99170933D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997647-A89C-79A1-6E5F-AEE4CAA7F9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31A00-6812-A8AE-EA2C-4C4F16815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0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5" y="5984877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</a:t>
            </a:r>
            <a:fld id="{D4C56AD5-C73F-B44A-96CB-E8BE2C5CB95A}" type="datetime4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0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April 15, 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64E8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3999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5856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999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3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399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5"/>
            <a:ext cx="7869600" cy="23904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999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1"/>
            <a:ext cx="7869600" cy="21396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799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5984877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March 17 2026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19" y="6308255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063" marR="0" lvl="0" indent="-342797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26" marR="0" lvl="1" indent="-330101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189" marR="0" lvl="2" indent="-317405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1" marR="0" lvl="3" indent="-304709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314" marR="0" lvl="4" indent="-292012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20" y="6308257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March 16 2023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49" r:id="rId10"/>
    <p:sldLayoutId id="2147483650" r:id="rId11"/>
    <p:sldLayoutId id="2147483652" r:id="rId12"/>
    <p:sldLayoutId id="2147483651" r:id="rId13"/>
    <p:sldLayoutId id="2147483669" r:id="rId14"/>
    <p:sldLayoutId id="2147483670" r:id="rId15"/>
    <p:sldLayoutId id="2147483671" r:id="rId16"/>
    <p:sldLayoutId id="2147483653" r:id="rId17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160000" y="1602420"/>
            <a:ext cx="7869600" cy="519800"/>
          </a:xfrm>
        </p:spPr>
        <p:txBody>
          <a:bodyPr/>
          <a:lstStyle/>
          <a:p>
            <a:r>
              <a:rPr lang="en-US" err="1"/>
              <a:t>Earthkit</a:t>
            </a:r>
            <a:r>
              <a:rPr lang="en-US"/>
              <a:t> - extras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160000" y="2288222"/>
            <a:ext cx="7869600" cy="358560"/>
          </a:xfrm>
        </p:spPr>
        <p:txBody>
          <a:bodyPr vert="horz" wrap="square" lIns="0" tIns="0" rIns="0" bIns="0" anchor="t">
            <a:spAutoFit/>
          </a:bodyPr>
          <a:lstStyle/>
          <a:p>
            <a:r>
              <a:rPr lang="en-US" err="1"/>
              <a:t>Earthkit</a:t>
            </a:r>
            <a:r>
              <a:rPr lang="en-US"/>
              <a:t> 1.0 training</a:t>
            </a:r>
            <a:endParaRPr lang="en-US">
              <a:cs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2160000" y="2700001"/>
            <a:ext cx="7869600" cy="277512"/>
          </a:xfrm>
        </p:spPr>
        <p:txBody>
          <a:bodyPr/>
          <a:lstStyle/>
          <a:p>
            <a:r>
              <a:rPr lang="en-US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Development Section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530" y="373540"/>
            <a:ext cx="7869600" cy="369332"/>
          </a:xfrm>
        </p:spPr>
        <p:txBody>
          <a:bodyPr lIns="0" tIns="0" rIns="0" bIns="0" anchor="t"/>
          <a:lstStyle/>
          <a:p>
            <a:r>
              <a:rPr lang="en-US" b="1"/>
              <a:t>extras</a:t>
            </a:r>
            <a:endParaRPr lang="en-US" b="1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C3D76-5F5E-B4F3-4DD7-4DB6A6E2C3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25490" y="1052164"/>
            <a:ext cx="9811867" cy="2427329"/>
          </a:xfrm>
        </p:spPr>
        <p:txBody>
          <a:bodyPr lIns="0" tIns="0" rIns="0" bIns="0" anchor="t"/>
          <a:lstStyle/>
          <a:p>
            <a:pPr indent="-179705"/>
            <a:r>
              <a:rPr lang="en-GB">
                <a:cs typeface="Arial"/>
              </a:rPr>
              <a:t>Currently just one extra notebook to look at</a:t>
            </a:r>
            <a:endParaRPr lang="en-US">
              <a:cs typeface="Arial"/>
            </a:endParaRPr>
          </a:p>
          <a:p>
            <a:pPr indent="-179705"/>
            <a:r>
              <a:rPr lang="en-GB">
                <a:cs typeface="Arial"/>
              </a:rPr>
              <a:t>Concentrates on ensemble data</a:t>
            </a:r>
          </a:p>
          <a:p>
            <a:pPr indent="-179705"/>
            <a:r>
              <a:rPr lang="en-GB">
                <a:cs typeface="Arial"/>
              </a:rPr>
              <a:t>Utilises both </a:t>
            </a:r>
            <a:r>
              <a:rPr lang="en-GB" err="1">
                <a:cs typeface="Arial"/>
              </a:rPr>
              <a:t>FieldList</a:t>
            </a:r>
            <a:r>
              <a:rPr lang="en-GB">
                <a:cs typeface="Arial"/>
              </a:rPr>
              <a:t> and </a:t>
            </a:r>
            <a:r>
              <a:rPr lang="en-GB" err="1">
                <a:cs typeface="Arial"/>
              </a:rPr>
              <a:t>xarray</a:t>
            </a:r>
            <a:r>
              <a:rPr lang="en-GB">
                <a:cs typeface="Arial"/>
              </a:rPr>
              <a:t> representations of the data</a:t>
            </a:r>
          </a:p>
          <a:p>
            <a:pPr indent="-179705"/>
            <a:endParaRPr lang="en-GB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7" name="Picture 6" descr="A screenshot of a map&#10;&#10;AI-generated content may be incorrect.">
            <a:extLst>
              <a:ext uri="{FF2B5EF4-FFF2-40B4-BE49-F238E27FC236}">
                <a16:creationId xmlns:a16="http://schemas.microsoft.com/office/drawing/2014/main" id="{FC30B447-1F49-DB08-EC43-656F429DB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409" y="563021"/>
            <a:ext cx="4301044" cy="4070030"/>
          </a:xfrm>
          <a:prstGeom prst="rect">
            <a:avLst/>
          </a:prstGeom>
        </p:spPr>
      </p:pic>
      <p:pic>
        <p:nvPicPr>
          <p:cNvPr id="12" name="Picture 11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CF792A6A-A4CC-0FDF-EEC5-B4DE5692D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089" y="2596990"/>
            <a:ext cx="4779806" cy="323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9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036B9-6827-FCAE-47CF-39FF4480E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F8D35-9EB5-7D88-6093-D8766BBF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530" y="373540"/>
            <a:ext cx="7869600" cy="369332"/>
          </a:xfrm>
        </p:spPr>
        <p:txBody>
          <a:bodyPr lIns="0" tIns="0" rIns="0" bIns="0" anchor="t"/>
          <a:lstStyle/>
          <a:p>
            <a:r>
              <a:rPr lang="en-US" b="1" dirty="0"/>
              <a:t>And </a:t>
            </a:r>
            <a:r>
              <a:rPr lang="en-US" b="1"/>
              <a:t>finally...</a:t>
            </a:r>
            <a:endParaRPr lang="en-US" b="1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7C870-67C0-ACFF-5291-4DEF1230FA7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25490" y="1052164"/>
            <a:ext cx="9811867" cy="4384128"/>
          </a:xfrm>
        </p:spPr>
        <p:txBody>
          <a:bodyPr lIns="0" tIns="0" rIns="0" bIns="0" anchor="t"/>
          <a:lstStyle/>
          <a:p>
            <a:pPr indent="0">
              <a:buNone/>
            </a:pPr>
            <a:endParaRPr lang="en-GB" dirty="0">
              <a:cs typeface="Arial"/>
            </a:endParaRPr>
          </a:p>
          <a:p>
            <a:pPr indent="-179705"/>
            <a:r>
              <a:rPr lang="en-GB" dirty="0">
                <a:cs typeface="Arial"/>
              </a:rPr>
              <a:t>Comments on </a:t>
            </a:r>
            <a:r>
              <a:rPr lang="en-GB" dirty="0" err="1">
                <a:cs typeface="Arial"/>
              </a:rPr>
              <a:t>Earthkit</a:t>
            </a:r>
            <a:endParaRPr lang="en-GB">
              <a:cs typeface="Arial"/>
            </a:endParaRPr>
          </a:p>
          <a:p>
            <a:pPr marL="629285" lvl="1" indent="-269875">
              <a:lnSpc>
                <a:spcPts val="1998"/>
              </a:lnSpc>
              <a:buFont typeface="Courier New"/>
              <a:buChar char="o"/>
            </a:pPr>
            <a:r>
              <a:rPr lang="en-GB" dirty="0">
                <a:cs typeface="Arial"/>
              </a:rPr>
              <a:t>Do the APIs seem </a:t>
            </a:r>
            <a:r>
              <a:rPr lang="en-GB">
                <a:cs typeface="Arial"/>
              </a:rPr>
              <a:t>consistent and well thought out?</a:t>
            </a:r>
            <a:endParaRPr lang="en-GB" dirty="0">
              <a:cs typeface="Arial"/>
            </a:endParaRPr>
          </a:p>
          <a:p>
            <a:pPr marL="629285" lvl="1" indent="-269875">
              <a:lnSpc>
                <a:spcPts val="1998"/>
              </a:lnSpc>
              <a:buFont typeface="Courier New"/>
              <a:buChar char="o"/>
            </a:pPr>
            <a:r>
              <a:rPr lang="en-GB">
                <a:cs typeface="Arial"/>
              </a:rPr>
              <a:t>Could you do what you need to do with it?</a:t>
            </a:r>
            <a:endParaRPr lang="en-GB" dirty="0">
              <a:cs typeface="Arial"/>
            </a:endParaRPr>
          </a:p>
          <a:p>
            <a:pPr marL="629285" lvl="1" indent="-269875">
              <a:lnSpc>
                <a:spcPts val="1998"/>
              </a:lnSpc>
              <a:buFont typeface="Courier New"/>
              <a:buChar char="o"/>
            </a:pPr>
            <a:r>
              <a:rPr lang="en-GB">
                <a:cs typeface="Arial"/>
              </a:rPr>
              <a:t>Will it be useful in your work?</a:t>
            </a:r>
            <a:endParaRPr lang="en-GB" dirty="0">
              <a:cs typeface="Arial"/>
            </a:endParaRPr>
          </a:p>
          <a:p>
            <a:pPr marL="629285" lvl="1" indent="-269875">
              <a:lnSpc>
                <a:spcPts val="1998"/>
              </a:lnSpc>
              <a:buFont typeface="Courier New"/>
              <a:buChar char="o"/>
            </a:pPr>
            <a:r>
              <a:rPr lang="en-GB" dirty="0">
                <a:cs typeface="Arial"/>
              </a:rPr>
              <a:t>Would you consider </a:t>
            </a:r>
            <a:r>
              <a:rPr lang="en-GB">
                <a:cs typeface="Arial"/>
              </a:rPr>
              <a:t>contributing to it?</a:t>
            </a:r>
            <a:endParaRPr lang="en-GB" dirty="0">
              <a:cs typeface="Arial"/>
            </a:endParaRPr>
          </a:p>
          <a:p>
            <a:pPr indent="-179705"/>
            <a:endParaRPr lang="en-GB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C07DD-BD3B-33CC-82DA-1C9E4CE7E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FFA1D-A472-1240-9517-101A1E84C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</p:spTree>
    <p:extLst>
      <p:ext uri="{BB962C8B-B14F-4D97-AF65-F5344CB8AC3E}">
        <p14:creationId xmlns:p14="http://schemas.microsoft.com/office/powerpoint/2010/main" val="2353946991"/>
      </p:ext>
    </p:extLst>
  </p:cSld>
  <p:clrMapOvr>
    <a:masterClrMapping/>
  </p:clrMapOvr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2" ma:contentTypeDescription="Create a new document." ma:contentTypeScope="" ma:versionID="1562de66bdcae0938cbb0da2aa9de3a8">
  <xsd:schema xmlns:xsd="http://www.w3.org/2001/XMLSchema" xmlns:xs="http://www.w3.org/2001/XMLSchema" xmlns:p="http://schemas.microsoft.com/office/2006/metadata/properties" xmlns:ns2="34da5c7c-42ce-4f97-8e89-5ab6a0675279" targetNamespace="http://schemas.microsoft.com/office/2006/metadata/properties" ma:root="true" ma:fieldsID="e2ee1d9abc429cf7aea48e7d28e07128" ns2:_="">
    <xsd:import namespace="34da5c7c-42ce-4f97-8e89-5ab6a06752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6E9600-85F3-4CCC-A1C1-254358A26332}">
  <ds:schemaRefs>
    <ds:schemaRef ds:uri="34da5c7c-42ce-4f97-8e89-5ab6a06752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940C50-C4CE-40EC-9E91-05D71EB15BD4}">
  <ds:schemaRefs>
    <ds:schemaRef ds:uri="34da5c7c-42ce-4f97-8e89-5ab6a06752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{00517985-7752-BD4B-A560-72B218229941}tf16401369</Template>
  <Application>Microsoft Office PowerPoint</Application>
  <PresentationFormat>Custom</PresentationFormat>
  <Slides>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ECMWF Light 16:9 blue</vt:lpstr>
      <vt:lpstr>PowerPoint Presentation</vt:lpstr>
      <vt:lpstr>extras</vt:lpstr>
      <vt:lpstr>And finally...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Smart</dc:creator>
  <cp:revision>33</cp:revision>
  <cp:lastPrinted>2014-11-19T12:15:44Z</cp:lastPrinted>
  <dcterms:created xsi:type="dcterms:W3CDTF">2023-03-13T17:31:53Z</dcterms:created>
  <dcterms:modified xsi:type="dcterms:W3CDTF">2026-04-15T17:10:35Z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</Properties>
</file>