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38F_959C570E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9"/>
  </p:notesMasterIdLst>
  <p:handoutMasterIdLst>
    <p:handoutMasterId r:id="rId20"/>
  </p:handoutMasterIdLst>
  <p:sldIdLst>
    <p:sldId id="256" r:id="rId6"/>
    <p:sldId id="911" r:id="rId7"/>
    <p:sldId id="914" r:id="rId8"/>
    <p:sldId id="879" r:id="rId9"/>
    <p:sldId id="904" r:id="rId10"/>
    <p:sldId id="910" r:id="rId11"/>
    <p:sldId id="886" r:id="rId12"/>
    <p:sldId id="901" r:id="rId13"/>
    <p:sldId id="903" r:id="rId14"/>
    <p:sldId id="906" r:id="rId15"/>
    <p:sldId id="905" r:id="rId16"/>
    <p:sldId id="915" r:id="rId17"/>
    <p:sldId id="913" r:id="rId1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verview" id="{2753549D-0661-3F48-A505-DB6436256D13}">
          <p14:sldIdLst>
            <p14:sldId id="256"/>
            <p14:sldId id="911"/>
            <p14:sldId id="914"/>
            <p14:sldId id="879"/>
            <p14:sldId id="904"/>
            <p14:sldId id="910"/>
            <p14:sldId id="886"/>
            <p14:sldId id="901"/>
            <p14:sldId id="903"/>
            <p14:sldId id="906"/>
            <p14:sldId id="905"/>
            <p14:sldId id="915"/>
            <p14:sldId id="9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0EF520-5E74-F4B1-404E-CD83E001A1B7}" name="Tiago Quintino" initials="TQ" userId="S::Tiago.Quintino@ecmwf.int::b830ffbc-851f-4721-86a7-f0dbf5214089" providerId="AD"/>
  <p188:author id="{7AAD02FE-5B05-E7F7-96E3-A29BE2961938}" name="Iain Russell" initials="IR" userId="S::iain.russell@ecmwf.int::d4a58053-c6ba-479f-abd8-a5751a205d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258F21"/>
    <a:srgbClr val="41B83D"/>
    <a:srgbClr val="FFFF00"/>
    <a:srgbClr val="000000"/>
    <a:srgbClr val="6C8AAF"/>
    <a:srgbClr val="064E83"/>
    <a:srgbClr val="2E3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6DA4B2-0CB3-2E5C-BA1B-4B4212753D21}" v="420" dt="2026-05-07T07:45:25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594"/>
    <p:restoredTop sz="94658"/>
  </p:normalViewPr>
  <p:slideViewPr>
    <p:cSldViewPr snapToGrid="0">
      <p:cViewPr varScale="1">
        <p:scale>
          <a:sx n="128" d="100"/>
          <a:sy n="128" d="100"/>
        </p:scale>
        <p:origin x="184" y="176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Russell" userId="S::iain.russell@ecmwf.int::d4a58053-c6ba-479f-abd8-a5751a205d68" providerId="AD" clId="Web-{39530186-A485-95CC-57AC-6BBAC6A4DDC6}"/>
    <pc:docChg chg="modSld sldOrd">
      <pc:chgData name="Iain Russell" userId="S::iain.russell@ecmwf.int::d4a58053-c6ba-479f-abd8-a5751a205d68" providerId="AD" clId="Web-{39530186-A485-95CC-57AC-6BBAC6A4DDC6}" dt="2026-04-15T17:08:28.360" v="17"/>
      <pc:docMkLst>
        <pc:docMk/>
      </pc:docMkLst>
      <pc:sldChg chg="modSp">
        <pc:chgData name="Iain Russell" userId="S::iain.russell@ecmwf.int::d4a58053-c6ba-479f-abd8-a5751a205d68" providerId="AD" clId="Web-{39530186-A485-95CC-57AC-6BBAC6A4DDC6}" dt="2026-04-15T17:08:22.641" v="16" actId="20577"/>
        <pc:sldMkLst>
          <pc:docMk/>
          <pc:sldMk cId="2149017464" sldId="910"/>
        </pc:sldMkLst>
        <pc:spChg chg="mod">
          <ac:chgData name="Iain Russell" userId="S::iain.russell@ecmwf.int::d4a58053-c6ba-479f-abd8-a5751a205d68" providerId="AD" clId="Web-{39530186-A485-95CC-57AC-6BBAC6A4DDC6}" dt="2026-04-15T17:08:22.641" v="16" actId="20577"/>
          <ac:spMkLst>
            <pc:docMk/>
            <pc:sldMk cId="2149017464" sldId="910"/>
            <ac:spMk id="2" creationId="{6F05922A-B8FD-B55E-1262-7B93600F6A6E}"/>
          </ac:spMkLst>
        </pc:spChg>
        <pc:spChg chg="mod">
          <ac:chgData name="Iain Russell" userId="S::iain.russell@ecmwf.int::d4a58053-c6ba-479f-abd8-a5751a205d68" providerId="AD" clId="Web-{39530186-A485-95CC-57AC-6BBAC6A4DDC6}" dt="2026-04-15T17:07:37.751" v="14" actId="20577"/>
          <ac:spMkLst>
            <pc:docMk/>
            <pc:sldMk cId="2149017464" sldId="910"/>
            <ac:spMk id="9" creationId="{82C30E74-D3EF-5603-E5A3-5F57CA608C46}"/>
          </ac:spMkLst>
        </pc:spChg>
      </pc:sldChg>
    </pc:docChg>
  </pc:docChgLst>
  <pc:docChgLst>
    <pc:chgData name="Iain Russell" userId="S::iain.russell@ecmwf.int::d4a58053-c6ba-479f-abd8-a5751a205d68" providerId="AD" clId="Web-{426DA4B2-0CB3-2E5C-BA1B-4B4212753D21}"/>
    <pc:docChg chg="addSld delSld modSld sldOrd modSection">
      <pc:chgData name="Iain Russell" userId="S::iain.russell@ecmwf.int::d4a58053-c6ba-479f-abd8-a5751a205d68" providerId="AD" clId="Web-{426DA4B2-0CB3-2E5C-BA1B-4B4212753D21}" dt="2026-05-07T07:45:25.774" v="402" actId="20577"/>
      <pc:docMkLst>
        <pc:docMk/>
      </pc:docMkLst>
      <pc:sldChg chg="addSp delSp modSp ord">
        <pc:chgData name="Iain Russell" userId="S::iain.russell@ecmwf.int::d4a58053-c6ba-479f-abd8-a5751a205d68" providerId="AD" clId="Web-{426DA4B2-0CB3-2E5C-BA1B-4B4212753D21}" dt="2026-05-04T11:18:10.509" v="126"/>
        <pc:sldMkLst>
          <pc:docMk/>
          <pc:sldMk cId="2063471246" sldId="879"/>
        </pc:sldMkLst>
        <pc:spChg chg="mod">
          <ac:chgData name="Iain Russell" userId="S::iain.russell@ecmwf.int::d4a58053-c6ba-479f-abd8-a5751a205d68" providerId="AD" clId="Web-{426DA4B2-0CB3-2E5C-BA1B-4B4212753D21}" dt="2026-05-04T11:17:25.438" v="124" actId="1076"/>
          <ac:spMkLst>
            <pc:docMk/>
            <pc:sldMk cId="2063471246" sldId="879"/>
            <ac:spMk id="3" creationId="{9819F015-467B-645F-D19B-CC5F412FC295}"/>
          </ac:spMkLst>
        </pc:spChg>
        <pc:picChg chg="add mod ord">
          <ac:chgData name="Iain Russell" userId="S::iain.russell@ecmwf.int::d4a58053-c6ba-479f-abd8-a5751a205d68" providerId="AD" clId="Web-{426DA4B2-0CB3-2E5C-BA1B-4B4212753D21}" dt="2026-05-04T11:17:20.735" v="123"/>
          <ac:picMkLst>
            <pc:docMk/>
            <pc:sldMk cId="2063471246" sldId="879"/>
            <ac:picMk id="7" creationId="{85BF3BF5-0D28-AD55-CFC3-C7573BACBDE3}"/>
          </ac:picMkLst>
        </pc:picChg>
      </pc:sldChg>
      <pc:sldChg chg="addSp delSp modSp ord">
        <pc:chgData name="Iain Russell" userId="S::iain.russell@ecmwf.int::d4a58053-c6ba-479f-abd8-a5751a205d68" providerId="AD" clId="Web-{426DA4B2-0CB3-2E5C-BA1B-4B4212753D21}" dt="2026-05-07T07:45:25.774" v="402" actId="20577"/>
        <pc:sldMkLst>
          <pc:docMk/>
          <pc:sldMk cId="434842778" sldId="904"/>
        </pc:sldMkLst>
        <pc:spChg chg="mod">
          <ac:chgData name="Iain Russell" userId="S::iain.russell@ecmwf.int::d4a58053-c6ba-479f-abd8-a5751a205d68" providerId="AD" clId="Web-{426DA4B2-0CB3-2E5C-BA1B-4B4212753D21}" dt="2026-05-07T07:45:25.774" v="402" actId="20577"/>
          <ac:spMkLst>
            <pc:docMk/>
            <pc:sldMk cId="434842778" sldId="904"/>
            <ac:spMk id="3" creationId="{ED85D19F-E08D-4C84-38E5-662A2AFD434F}"/>
          </ac:spMkLst>
        </pc:spChg>
        <pc:picChg chg="mod">
          <ac:chgData name="Iain Russell" userId="S::iain.russell@ecmwf.int::d4a58053-c6ba-479f-abd8-a5751a205d68" providerId="AD" clId="Web-{426DA4B2-0CB3-2E5C-BA1B-4B4212753D21}" dt="2026-05-06T14:59:10.508" v="358" actId="1076"/>
          <ac:picMkLst>
            <pc:docMk/>
            <pc:sldMk cId="434842778" sldId="904"/>
            <ac:picMk id="6" creationId="{7B40956D-A048-15F6-3E48-1F0DF0E108F6}"/>
          </ac:picMkLst>
        </pc:picChg>
        <pc:picChg chg="add mod">
          <ac:chgData name="Iain Russell" userId="S::iain.russell@ecmwf.int::d4a58053-c6ba-479f-abd8-a5751a205d68" providerId="AD" clId="Web-{426DA4B2-0CB3-2E5C-BA1B-4B4212753D21}" dt="2026-05-06T14:51:48.758" v="297" actId="14100"/>
          <ac:picMkLst>
            <pc:docMk/>
            <pc:sldMk cId="434842778" sldId="904"/>
            <ac:picMk id="7" creationId="{06449888-06E4-3260-70BF-77DBEB0E7141}"/>
          </ac:picMkLst>
        </pc:picChg>
        <pc:picChg chg="del">
          <ac:chgData name="Iain Russell" userId="S::iain.russell@ecmwf.int::d4a58053-c6ba-479f-abd8-a5751a205d68" providerId="AD" clId="Web-{426DA4B2-0CB3-2E5C-BA1B-4B4212753D21}" dt="2026-05-06T14:58:50.117" v="353"/>
          <ac:picMkLst>
            <pc:docMk/>
            <pc:sldMk cId="434842778" sldId="904"/>
            <ac:picMk id="8" creationId="{C64B5E5C-EFB1-16DD-779D-7FF28FADDACE}"/>
          </ac:picMkLst>
        </pc:picChg>
        <pc:picChg chg="mod">
          <ac:chgData name="Iain Russell" userId="S::iain.russell@ecmwf.int::d4a58053-c6ba-479f-abd8-a5751a205d68" providerId="AD" clId="Web-{426DA4B2-0CB3-2E5C-BA1B-4B4212753D21}" dt="2026-05-06T14:56:41.256" v="341" actId="1076"/>
          <ac:picMkLst>
            <pc:docMk/>
            <pc:sldMk cId="434842778" sldId="904"/>
            <ac:picMk id="12" creationId="{C91AB44D-A71F-DC17-8332-7DACE90B63E2}"/>
          </ac:picMkLst>
        </pc:picChg>
        <pc:picChg chg="del">
          <ac:chgData name="Iain Russell" userId="S::iain.russell@ecmwf.int::d4a58053-c6ba-479f-abd8-a5751a205d68" providerId="AD" clId="Web-{426DA4B2-0CB3-2E5C-BA1B-4B4212753D21}" dt="2026-05-06T14:51:26.570" v="290"/>
          <ac:picMkLst>
            <pc:docMk/>
            <pc:sldMk cId="434842778" sldId="904"/>
            <ac:picMk id="13" creationId="{97F65A3D-0809-AE9F-5430-E70156CBD88C}"/>
          </ac:picMkLst>
        </pc:picChg>
      </pc:sldChg>
      <pc:sldChg chg="addSp modSp">
        <pc:chgData name="Iain Russell" userId="S::iain.russell@ecmwf.int::d4a58053-c6ba-479f-abd8-a5751a205d68" providerId="AD" clId="Web-{426DA4B2-0CB3-2E5C-BA1B-4B4212753D21}" dt="2026-05-06T16:13:24.961" v="375" actId="14100"/>
        <pc:sldMkLst>
          <pc:docMk/>
          <pc:sldMk cId="238475072" sldId="905"/>
        </pc:sldMkLst>
        <pc:picChg chg="add mod">
          <ac:chgData name="Iain Russell" userId="S::iain.russell@ecmwf.int::d4a58053-c6ba-479f-abd8-a5751a205d68" providerId="AD" clId="Web-{426DA4B2-0CB3-2E5C-BA1B-4B4212753D21}" dt="2026-05-06T16:13:24.961" v="375" actId="14100"/>
          <ac:picMkLst>
            <pc:docMk/>
            <pc:sldMk cId="238475072" sldId="905"/>
            <ac:picMk id="3" creationId="{6A426B59-F168-6418-BE43-2E101AE00CA2}"/>
          </ac:picMkLst>
        </pc:picChg>
      </pc:sldChg>
      <pc:sldChg chg="modSp">
        <pc:chgData name="Iain Russell" userId="S::iain.russell@ecmwf.int::d4a58053-c6ba-479f-abd8-a5751a205d68" providerId="AD" clId="Web-{426DA4B2-0CB3-2E5C-BA1B-4B4212753D21}" dt="2026-05-06T16:11:12.324" v="367" actId="20577"/>
        <pc:sldMkLst>
          <pc:docMk/>
          <pc:sldMk cId="2149017464" sldId="910"/>
        </pc:sldMkLst>
        <pc:spChg chg="mod">
          <ac:chgData name="Iain Russell" userId="S::iain.russell@ecmwf.int::d4a58053-c6ba-479f-abd8-a5751a205d68" providerId="AD" clId="Web-{426DA4B2-0CB3-2E5C-BA1B-4B4212753D21}" dt="2026-05-06T16:11:12.324" v="367" actId="20577"/>
          <ac:spMkLst>
            <pc:docMk/>
            <pc:sldMk cId="2149017464" sldId="910"/>
            <ac:spMk id="9" creationId="{82C30E74-D3EF-5603-E5A3-5F57CA608C46}"/>
          </ac:spMkLst>
        </pc:spChg>
      </pc:sldChg>
      <pc:sldChg chg="modSp add ord modCm">
        <pc:chgData name="Iain Russell" userId="S::iain.russell@ecmwf.int::d4a58053-c6ba-479f-abd8-a5751a205d68" providerId="AD" clId="Web-{426DA4B2-0CB3-2E5C-BA1B-4B4212753D21}" dt="2026-05-07T07:36:15.221" v="399" actId="20577"/>
        <pc:sldMkLst>
          <pc:docMk/>
          <pc:sldMk cId="2510051086" sldId="911"/>
        </pc:sldMkLst>
        <pc:spChg chg="mod">
          <ac:chgData name="Iain Russell" userId="S::iain.russell@ecmwf.int::d4a58053-c6ba-479f-abd8-a5751a205d68" providerId="AD" clId="Web-{426DA4B2-0CB3-2E5C-BA1B-4B4212753D21}" dt="2026-05-07T07:36:15.221" v="399" actId="20577"/>
          <ac:spMkLst>
            <pc:docMk/>
            <pc:sldMk cId="2510051086" sldId="911"/>
            <ac:spMk id="3" creationId="{A9CC3D76-5F5E-B4F3-4DD7-4DB6A6E2C358}"/>
          </ac:spMkLst>
        </pc:spChg>
        <pc:picChg chg="mod">
          <ac:chgData name="Iain Russell" userId="S::iain.russell@ecmwf.int::d4a58053-c6ba-479f-abd8-a5751a205d68" providerId="AD" clId="Web-{426DA4B2-0CB3-2E5C-BA1B-4B4212753D21}" dt="2026-05-07T07:36:06.908" v="388" actId="1076"/>
          <ac:picMkLst>
            <pc:docMk/>
            <pc:sldMk cId="2510051086" sldId="911"/>
            <ac:picMk id="6" creationId="{4DA52BFE-2BE3-CA10-62F0-9FD13800F78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ain Russell" userId="S::iain.russell@ecmwf.int::d4a58053-c6ba-479f-abd8-a5751a205d68" providerId="AD" clId="Web-{426DA4B2-0CB3-2E5C-BA1B-4B4212753D21}" dt="2026-05-07T07:36:12.768" v="398" actId="20577"/>
              <pc2:cmMkLst xmlns:pc2="http://schemas.microsoft.com/office/powerpoint/2019/9/main/command">
                <pc:docMk/>
                <pc:sldMk cId="2510051086" sldId="911"/>
                <pc2:cmMk id="{A1CB1FFC-D427-6045-81DF-2AD4AADAEF2E}"/>
              </pc2:cmMkLst>
            </pc226:cmChg>
          </p:ext>
        </pc:extLst>
      </pc:sldChg>
      <pc:sldChg chg="addSp delSp modSp add mod ord replId modShow">
        <pc:chgData name="Iain Russell" userId="S::iain.russell@ecmwf.int::d4a58053-c6ba-479f-abd8-a5751a205d68" providerId="AD" clId="Web-{426DA4B2-0CB3-2E5C-BA1B-4B4212753D21}" dt="2026-05-04T11:16:02.594" v="118"/>
        <pc:sldMkLst>
          <pc:docMk/>
          <pc:sldMk cId="2747277097" sldId="913"/>
        </pc:sldMkLst>
        <pc:spChg chg="add mod">
          <ac:chgData name="Iain Russell" userId="S::iain.russell@ecmwf.int::d4a58053-c6ba-479f-abd8-a5751a205d68" providerId="AD" clId="Web-{426DA4B2-0CB3-2E5C-BA1B-4B4212753D21}" dt="2026-05-04T11:16:02.594" v="118"/>
          <ac:spMkLst>
            <pc:docMk/>
            <pc:sldMk cId="2747277097" sldId="913"/>
            <ac:spMk id="3" creationId="{6FFFB913-43FB-F5F4-8148-8A646E9B09B4}"/>
          </ac:spMkLst>
        </pc:spChg>
        <pc:spChg chg="mod">
          <ac:chgData name="Iain Russell" userId="S::iain.russell@ecmwf.int::d4a58053-c6ba-479f-abd8-a5751a205d68" providerId="AD" clId="Web-{426DA4B2-0CB3-2E5C-BA1B-4B4212753D21}" dt="2026-05-04T11:15:20.515" v="107"/>
          <ac:spMkLst>
            <pc:docMk/>
            <pc:sldMk cId="2747277097" sldId="913"/>
            <ac:spMk id="7" creationId="{F6802589-9832-C26B-B106-920DD9A5F000}"/>
          </ac:spMkLst>
        </pc:spChg>
        <pc:spChg chg="mod">
          <ac:chgData name="Iain Russell" userId="S::iain.russell@ecmwf.int::d4a58053-c6ba-479f-abd8-a5751a205d68" providerId="AD" clId="Web-{426DA4B2-0CB3-2E5C-BA1B-4B4212753D21}" dt="2026-05-04T11:15:20.515" v="108"/>
          <ac:spMkLst>
            <pc:docMk/>
            <pc:sldMk cId="2747277097" sldId="913"/>
            <ac:spMk id="8" creationId="{710AC15A-87D2-C5B2-54F4-9203F6D7F3B7}"/>
          </ac:spMkLst>
        </pc:spChg>
        <pc:spChg chg="mod">
          <ac:chgData name="Iain Russell" userId="S::iain.russell@ecmwf.int::d4a58053-c6ba-479f-abd8-a5751a205d68" providerId="AD" clId="Web-{426DA4B2-0CB3-2E5C-BA1B-4B4212753D21}" dt="2026-05-04T11:15:20.515" v="109"/>
          <ac:spMkLst>
            <pc:docMk/>
            <pc:sldMk cId="2747277097" sldId="913"/>
            <ac:spMk id="10" creationId="{7F424780-5BC6-B2DC-1803-3D0398AECDB2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21.998" v="95"/>
          <ac:spMkLst>
            <pc:docMk/>
            <pc:sldMk cId="2747277097" sldId="913"/>
            <ac:spMk id="11" creationId="{1A3369C6-D359-8CBD-C6AC-E7EBC0F208E1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21.998" v="96"/>
          <ac:spMkLst>
            <pc:docMk/>
            <pc:sldMk cId="2747277097" sldId="913"/>
            <ac:spMk id="12" creationId="{AE2F1577-616B-E6C9-C9CC-18B0D9B21EAD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21.998" v="97"/>
          <ac:spMkLst>
            <pc:docMk/>
            <pc:sldMk cId="2747277097" sldId="913"/>
            <ac:spMk id="13" creationId="{8EC30CE5-5578-0626-79D8-9604FF550FB3}"/>
          </ac:spMkLst>
        </pc:spChg>
        <pc:spChg chg="mod">
          <ac:chgData name="Iain Russell" userId="S::iain.russell@ecmwf.int::d4a58053-c6ba-479f-abd8-a5751a205d68" providerId="AD" clId="Web-{426DA4B2-0CB3-2E5C-BA1B-4B4212753D21}" dt="2026-05-04T11:16:02.469" v="111"/>
          <ac:spMkLst>
            <pc:docMk/>
            <pc:sldMk cId="2747277097" sldId="913"/>
            <ac:spMk id="14" creationId="{F15A368A-2ABA-467B-67B3-A2A64A02D247}"/>
          </ac:spMkLst>
        </pc:spChg>
        <pc:spChg chg="mod">
          <ac:chgData name="Iain Russell" userId="S::iain.russell@ecmwf.int::d4a58053-c6ba-479f-abd8-a5751a205d68" providerId="AD" clId="Web-{426DA4B2-0CB3-2E5C-BA1B-4B4212753D21}" dt="2026-05-04T11:16:02.469" v="112"/>
          <ac:spMkLst>
            <pc:docMk/>
            <pc:sldMk cId="2747277097" sldId="913"/>
            <ac:spMk id="15" creationId="{C733C68C-9304-9ABE-6128-186884BA8404}"/>
          </ac:spMkLst>
        </pc:spChg>
        <pc:spChg chg="mod">
          <ac:chgData name="Iain Russell" userId="S::iain.russell@ecmwf.int::d4a58053-c6ba-479f-abd8-a5751a205d68" providerId="AD" clId="Web-{426DA4B2-0CB3-2E5C-BA1B-4B4212753D21}" dt="2026-05-04T11:16:02.469" v="113"/>
          <ac:spMkLst>
            <pc:docMk/>
            <pc:sldMk cId="2747277097" sldId="913"/>
            <ac:spMk id="16" creationId="{B085CC0F-B74B-8B44-B279-56EA5CA95409}"/>
          </ac:spMkLst>
        </pc:spChg>
        <pc:spChg chg="mod">
          <ac:chgData name="Iain Russell" userId="S::iain.russell@ecmwf.int::d4a58053-c6ba-479f-abd8-a5751a205d68" providerId="AD" clId="Web-{426DA4B2-0CB3-2E5C-BA1B-4B4212753D21}" dt="2026-05-04T11:16:02.469" v="114"/>
          <ac:spMkLst>
            <pc:docMk/>
            <pc:sldMk cId="2747277097" sldId="913"/>
            <ac:spMk id="17" creationId="{A80BCA01-B571-0D3C-1853-5A32FA8FC644}"/>
          </ac:spMkLst>
        </pc:spChg>
        <pc:spChg chg="mod">
          <ac:chgData name="Iain Russell" userId="S::iain.russell@ecmwf.int::d4a58053-c6ba-479f-abd8-a5751a205d68" providerId="AD" clId="Web-{426DA4B2-0CB3-2E5C-BA1B-4B4212753D21}" dt="2026-05-04T11:16:02.469" v="115"/>
          <ac:spMkLst>
            <pc:docMk/>
            <pc:sldMk cId="2747277097" sldId="913"/>
            <ac:spMk id="20" creationId="{C35CFF02-778A-D34C-E1F3-0246CDDB7048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21.998" v="98"/>
          <ac:spMkLst>
            <pc:docMk/>
            <pc:sldMk cId="2747277097" sldId="913"/>
            <ac:spMk id="21" creationId="{B4030AEA-7F30-CEB7-2216-000227E1AA3E}"/>
          </ac:spMkLst>
        </pc:spChg>
        <pc:spChg chg="mod">
          <ac:chgData name="Iain Russell" userId="S::iain.russell@ecmwf.int::d4a58053-c6ba-479f-abd8-a5751a205d68" providerId="AD" clId="Web-{426DA4B2-0CB3-2E5C-BA1B-4B4212753D21}" dt="2026-05-04T11:15:20.655" v="110"/>
          <ac:spMkLst>
            <pc:docMk/>
            <pc:sldMk cId="2747277097" sldId="913"/>
            <ac:spMk id="26" creationId="{BB3DF05F-807B-CD40-A9A1-0297084DD464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42.623" v="102"/>
          <ac:spMkLst>
            <pc:docMk/>
            <pc:sldMk cId="2747277097" sldId="913"/>
            <ac:spMk id="27" creationId="{441279D2-B552-F689-9786-7AF77C8A8FDA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42.623" v="103"/>
          <ac:spMkLst>
            <pc:docMk/>
            <pc:sldMk cId="2747277097" sldId="913"/>
            <ac:spMk id="28" creationId="{6725CBAF-A3A2-FBAE-DCEC-13F8C6903B7E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42.623" v="104"/>
          <ac:spMkLst>
            <pc:docMk/>
            <pc:sldMk cId="2747277097" sldId="913"/>
            <ac:spMk id="29" creationId="{908823EB-1EB0-09DF-4E79-F3F3EB371178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42.623" v="105"/>
          <ac:spMkLst>
            <pc:docMk/>
            <pc:sldMk cId="2747277097" sldId="913"/>
            <ac:spMk id="30" creationId="{0D416252-7809-7540-7410-5DA60EB6BF52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42.701" v="106"/>
          <ac:spMkLst>
            <pc:docMk/>
            <pc:sldMk cId="2747277097" sldId="913"/>
            <ac:spMk id="31" creationId="{4B95C55A-F264-09FF-8854-4CFE6EFF91FE}"/>
          </ac:spMkLst>
        </pc:spChg>
        <pc:spChg chg="mod">
          <ac:chgData name="Iain Russell" userId="S::iain.russell@ecmwf.int::d4a58053-c6ba-479f-abd8-a5751a205d68" providerId="AD" clId="Web-{426DA4B2-0CB3-2E5C-BA1B-4B4212753D21}" dt="2026-05-04T11:16:02.469" v="116"/>
          <ac:spMkLst>
            <pc:docMk/>
            <pc:sldMk cId="2747277097" sldId="913"/>
            <ac:spMk id="32" creationId="{0AD16926-37CB-0C34-3826-D0A484009D44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21.998" v="99"/>
          <ac:spMkLst>
            <pc:docMk/>
            <pc:sldMk cId="2747277097" sldId="913"/>
            <ac:spMk id="33" creationId="{B2B9502C-0142-1CD8-8BB9-484177668664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21.998" v="100"/>
          <ac:spMkLst>
            <pc:docMk/>
            <pc:sldMk cId="2747277097" sldId="913"/>
            <ac:spMk id="34" creationId="{7B8DD58B-8108-C00D-21D9-6A3827500ECD}"/>
          </ac:spMkLst>
        </pc:spChg>
        <pc:spChg chg="mod">
          <ac:chgData name="Iain Russell" userId="S::iain.russell@ecmwf.int::d4a58053-c6ba-479f-abd8-a5751a205d68" providerId="AD" clId="Web-{426DA4B2-0CB3-2E5C-BA1B-4B4212753D21}" dt="2026-05-04T11:14:22.123" v="101"/>
          <ac:spMkLst>
            <pc:docMk/>
            <pc:sldMk cId="2747277097" sldId="913"/>
            <ac:spMk id="35" creationId="{42644D18-3CE7-CFF7-0893-6714CA27DB3C}"/>
          </ac:spMkLst>
        </pc:spChg>
        <pc:spChg chg="mod">
          <ac:chgData name="Iain Russell" userId="S::iain.russell@ecmwf.int::d4a58053-c6ba-479f-abd8-a5751a205d68" providerId="AD" clId="Web-{426DA4B2-0CB3-2E5C-BA1B-4B4212753D21}" dt="2026-05-04T11:16:02.469" v="117"/>
          <ac:spMkLst>
            <pc:docMk/>
            <pc:sldMk cId="2747277097" sldId="913"/>
            <ac:spMk id="36" creationId="{E19571A5-7962-76EB-E0B9-409EC37F9EFB}"/>
          </ac:spMkLst>
        </pc:spChg>
      </pc:sldChg>
      <pc:sldChg chg="addSp modSp add">
        <pc:chgData name="Iain Russell" userId="S::iain.russell@ecmwf.int::d4a58053-c6ba-479f-abd8-a5751a205d68" providerId="AD" clId="Web-{426DA4B2-0CB3-2E5C-BA1B-4B4212753D21}" dt="2026-05-04T13:42:09.459" v="130" actId="1076"/>
        <pc:sldMkLst>
          <pc:docMk/>
          <pc:sldMk cId="2586963009" sldId="914"/>
        </pc:sldMkLst>
        <pc:spChg chg="mod">
          <ac:chgData name="Iain Russell" userId="S::iain.russell@ecmwf.int::d4a58053-c6ba-479f-abd8-a5751a205d68" providerId="AD" clId="Web-{426DA4B2-0CB3-2E5C-BA1B-4B4212753D21}" dt="2026-05-04T13:41:59.599" v="128" actId="20577"/>
          <ac:spMkLst>
            <pc:docMk/>
            <pc:sldMk cId="2586963009" sldId="914"/>
            <ac:spMk id="11" creationId="{EC37F7F0-5C1E-76C0-2547-D65F45A0E3C3}"/>
          </ac:spMkLst>
        </pc:spChg>
        <pc:picChg chg="add mod">
          <ac:chgData name="Iain Russell" userId="S::iain.russell@ecmwf.int::d4a58053-c6ba-479f-abd8-a5751a205d68" providerId="AD" clId="Web-{426DA4B2-0CB3-2E5C-BA1B-4B4212753D21}" dt="2026-05-04T13:42:09.459" v="130" actId="1076"/>
          <ac:picMkLst>
            <pc:docMk/>
            <pc:sldMk cId="2586963009" sldId="914"/>
            <ac:picMk id="3" creationId="{667F7724-6942-B185-D9DC-93DBA7B6897C}"/>
          </ac:picMkLst>
        </pc:picChg>
      </pc:sldChg>
      <pc:sldChg chg="addSp delSp modSp add ord replId">
        <pc:chgData name="Iain Russell" userId="S::iain.russell@ecmwf.int::d4a58053-c6ba-479f-abd8-a5751a205d68" providerId="AD" clId="Web-{426DA4B2-0CB3-2E5C-BA1B-4B4212753D21}" dt="2026-05-06T16:11:56.375" v="370" actId="20577"/>
        <pc:sldMkLst>
          <pc:docMk/>
          <pc:sldMk cId="2811715638" sldId="915"/>
        </pc:sldMkLst>
        <pc:spChg chg="add mod">
          <ac:chgData name="Iain Russell" userId="S::iain.russell@ecmwf.int::d4a58053-c6ba-479f-abd8-a5751a205d68" providerId="AD" clId="Web-{426DA4B2-0CB3-2E5C-BA1B-4B4212753D21}" dt="2026-05-06T16:11:56.375" v="370" actId="20577"/>
          <ac:spMkLst>
            <pc:docMk/>
            <pc:sldMk cId="2811715638" sldId="915"/>
            <ac:spMk id="7" creationId="{694CE665-E11F-C8D3-855D-9B5B551127F2}"/>
          </ac:spMkLst>
        </pc:spChg>
        <pc:spChg chg="mod">
          <ac:chgData name="Iain Russell" userId="S::iain.russell@ecmwf.int::d4a58053-c6ba-479f-abd8-a5751a205d68" providerId="AD" clId="Web-{426DA4B2-0CB3-2E5C-BA1B-4B4212753D21}" dt="2026-05-06T16:11:53.984" v="369" actId="20577"/>
          <ac:spMkLst>
            <pc:docMk/>
            <pc:sldMk cId="2811715638" sldId="915"/>
            <ac:spMk id="9" creationId="{92055218-9207-ED27-3375-598CB1C2C5B7}"/>
          </ac:spMkLst>
        </pc:spChg>
        <pc:spChg chg="add">
          <ac:chgData name="Iain Russell" userId="S::iain.russell@ecmwf.int::d4a58053-c6ba-479f-abd8-a5751a205d68" providerId="AD" clId="Web-{426DA4B2-0CB3-2E5C-BA1B-4B4212753D21}" dt="2026-05-05T16:50:34.522" v="246"/>
          <ac:spMkLst>
            <pc:docMk/>
            <pc:sldMk cId="2811715638" sldId="915"/>
            <ac:spMk id="12" creationId="{EAA04483-7995-12D1-FC05-0A4597E1FC22}"/>
          </ac:spMkLst>
        </pc:spChg>
        <pc:spChg chg="add mod">
          <ac:chgData name="Iain Russell" userId="S::iain.russell@ecmwf.int::d4a58053-c6ba-479f-abd8-a5751a205d68" providerId="AD" clId="Web-{426DA4B2-0CB3-2E5C-BA1B-4B4212753D21}" dt="2026-05-05T16:55:56.311" v="289" actId="20577"/>
          <ac:spMkLst>
            <pc:docMk/>
            <pc:sldMk cId="2811715638" sldId="915"/>
            <ac:spMk id="13" creationId="{561A9666-7CE1-4889-7E8D-38957B088E59}"/>
          </ac:spMkLst>
        </pc:spChg>
        <pc:picChg chg="add">
          <ac:chgData name="Iain Russell" userId="S::iain.russell@ecmwf.int::d4a58053-c6ba-479f-abd8-a5751a205d68" providerId="AD" clId="Web-{426DA4B2-0CB3-2E5C-BA1B-4B4212753D21}" dt="2026-05-05T16:50:34.507" v="245"/>
          <ac:picMkLst>
            <pc:docMk/>
            <pc:sldMk cId="2811715638" sldId="915"/>
            <ac:picMk id="10" creationId="{7330EDA9-669F-441C-039E-D6FFA92E1D9A}"/>
          </ac:picMkLst>
        </pc:picChg>
        <pc:picChg chg="add mod">
          <ac:chgData name="Iain Russell" userId="S::iain.russell@ecmwf.int::d4a58053-c6ba-479f-abd8-a5751a205d68" providerId="AD" clId="Web-{426DA4B2-0CB3-2E5C-BA1B-4B4212753D21}" dt="2026-05-05T16:54:59.450" v="287" actId="1076"/>
          <ac:picMkLst>
            <pc:docMk/>
            <pc:sldMk cId="2811715638" sldId="915"/>
            <ac:picMk id="15" creationId="{D91D175B-DC26-3D12-6B4E-57758C6F91FB}"/>
          </ac:picMkLst>
        </pc:picChg>
        <pc:cxnChg chg="add mod">
          <ac:chgData name="Iain Russell" userId="S::iain.russell@ecmwf.int::d4a58053-c6ba-479f-abd8-a5751a205d68" providerId="AD" clId="Web-{426DA4B2-0CB3-2E5C-BA1B-4B4212753D21}" dt="2026-05-05T16:52:48.854" v="277" actId="14100"/>
          <ac:cxnSpMkLst>
            <pc:docMk/>
            <pc:sldMk cId="2811715638" sldId="915"/>
            <ac:cxnSpMk id="14" creationId="{797E1623-3423-3A6F-726F-C1B6F40284A5}"/>
          </ac:cxnSpMkLst>
        </pc:cxnChg>
      </pc:sldChg>
    </pc:docChg>
  </pc:docChgLst>
  <pc:docChgLst>
    <pc:chgData name="Iain Russell" userId="S::iain.russell@ecmwf.int::d4a58053-c6ba-479f-abd8-a5751a205d68" providerId="AD" clId="Web-{F84B99D4-667D-DCC7-00DE-A858C5D9D1AE}"/>
    <pc:docChg chg="modSld">
      <pc:chgData name="Iain Russell" userId="S::iain.russell@ecmwf.int::d4a58053-c6ba-479f-abd8-a5751a205d68" providerId="AD" clId="Web-{F84B99D4-667D-DCC7-00DE-A858C5D9D1AE}" dt="2026-05-04T11:06:20.355" v="254"/>
      <pc:docMkLst>
        <pc:docMk/>
      </pc:docMkLst>
      <pc:sldChg chg="modSp">
        <pc:chgData name="Iain Russell" userId="S::iain.russell@ecmwf.int::d4a58053-c6ba-479f-abd8-a5751a205d68" providerId="AD" clId="Web-{F84B99D4-667D-DCC7-00DE-A858C5D9D1AE}" dt="2026-05-04T11:01:36.489" v="252" actId="20577"/>
        <pc:sldMkLst>
          <pc:docMk/>
          <pc:sldMk cId="2149017464" sldId="910"/>
        </pc:sldMkLst>
        <pc:spChg chg="mod">
          <ac:chgData name="Iain Russell" userId="S::iain.russell@ecmwf.int::d4a58053-c6ba-479f-abd8-a5751a205d68" providerId="AD" clId="Web-{F84B99D4-667D-DCC7-00DE-A858C5D9D1AE}" dt="2026-05-04T10:48:20.774" v="3" actId="20577"/>
          <ac:spMkLst>
            <pc:docMk/>
            <pc:sldMk cId="2149017464" sldId="910"/>
            <ac:spMk id="2" creationId="{6F05922A-B8FD-B55E-1262-7B93600F6A6E}"/>
          </ac:spMkLst>
        </pc:spChg>
        <pc:spChg chg="mod">
          <ac:chgData name="Iain Russell" userId="S::iain.russell@ecmwf.int::d4a58053-c6ba-479f-abd8-a5751a205d68" providerId="AD" clId="Web-{F84B99D4-667D-DCC7-00DE-A858C5D9D1AE}" dt="2026-05-04T11:01:36.489" v="252" actId="20577"/>
          <ac:spMkLst>
            <pc:docMk/>
            <pc:sldMk cId="2149017464" sldId="910"/>
            <ac:spMk id="9" creationId="{82C30E74-D3EF-5603-E5A3-5F57CA608C46}"/>
          </ac:spMkLst>
        </pc:spChg>
      </pc:sldChg>
    </pc:docChg>
  </pc:docChgLst>
  <pc:docChgLst>
    <pc:chgData name="Iain Russell" userId="d4a58053-c6ba-479f-abd8-a5751a205d68" providerId="ADAL" clId="{B2180F2D-3D2B-5321-9791-EA89BB7D362E}"/>
    <pc:docChg chg="modMainMaster">
      <pc:chgData name="Iain Russell" userId="d4a58053-c6ba-479f-abd8-a5751a205d68" providerId="ADAL" clId="{B2180F2D-3D2B-5321-9791-EA89BB7D362E}" dt="2026-05-04T10:47:30.205" v="21" actId="20577"/>
      <pc:docMkLst>
        <pc:docMk/>
      </pc:docMkLst>
      <pc:sldMasterChg chg="modSldLayout">
        <pc:chgData name="Iain Russell" userId="d4a58053-c6ba-479f-abd8-a5751a205d68" providerId="ADAL" clId="{B2180F2D-3D2B-5321-9791-EA89BB7D362E}" dt="2026-05-04T10:47:30.205" v="21" actId="20577"/>
        <pc:sldMasterMkLst>
          <pc:docMk/>
          <pc:sldMasterMk cId="0" sldId="2147483648"/>
        </pc:sldMasterMkLst>
        <pc:sldLayoutChg chg="modSp mod">
          <pc:chgData name="Iain Russell" userId="d4a58053-c6ba-479f-abd8-a5751a205d68" providerId="ADAL" clId="{B2180F2D-3D2B-5321-9791-EA89BB7D362E}" dt="2026-05-04T10:47:30.205" v="21" actId="20577"/>
          <pc:sldLayoutMkLst>
            <pc:docMk/>
            <pc:sldMasterMk cId="0" sldId="2147483648"/>
            <pc:sldLayoutMk cId="0" sldId="2147483649"/>
          </pc:sldLayoutMkLst>
          <pc:spChg chg="mod">
            <ac:chgData name="Iain Russell" userId="d4a58053-c6ba-479f-abd8-a5751a205d68" providerId="ADAL" clId="{B2180F2D-3D2B-5321-9791-EA89BB7D362E}" dt="2026-05-04T10:47:30.205" v="21" actId="20577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</pc:sldLayoutChg>
      </pc:sldMasterChg>
    </pc:docChg>
  </pc:docChgLst>
</pc:chgInfo>
</file>

<file path=ppt/comments/modernComment_38F_959C570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1CB1FFC-D427-6045-81DF-2AD4AADAEF2E}" authorId="{BE0EF520-5E74-F4B1-404E-CD83E001A1B7}" created="2024-11-18T05:46:40.81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10051086" sldId="911"/>
      <ac:spMk id="3" creationId="{A9CC3D76-5F5E-B4F3-4DD7-4DB6A6E2C358}"/>
      <ac:txMk cp="167" len="85">
        <ac:context len="593" hash="3361769828"/>
      </ac:txMk>
    </ac:txMkLst>
    <p188:pos x="7743069" y="1580247"/>
    <p188:replyLst>
      <p188:reply id="{0B7C51C8-55EB-0F43-AE54-CB94B47E997A}" authorId="{7AAD02FE-5B05-E7F7-96E3-A29BE2961938}" created="2024-11-18T09:38:27.701">
        <p188:txBody>
          <a:bodyPr/>
          <a:lstStyle/>
          <a:p>
            <a:r>
              <a:rPr lang="en-US"/>
              <a:t>I agree - thanks! This slide was copied/pasted and I was very probably going to remove mentions of SPICE. Nice additions from you, thanks!
</a:t>
            </a:r>
          </a:p>
        </p188:txBody>
      </p188:reply>
    </p188:replyLst>
    <p188:txBody>
      <a:bodyPr/>
      <a:lstStyle/>
      <a:p>
        <a:r>
          <a:rPr lang="en-US"/>
          <a:t>Proposal for new slide substituting the previous one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51A7-8A0E-BC4A-B507-BC9FBEDEB94D}" type="datetime1">
              <a:rPr lang="en-US" smtClean="0"/>
              <a:pPr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E683-3A33-1F4A-90D8-528147015F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9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BA50B-6875-0F43-A70A-41BA2A188017}" type="datetime1">
              <a:rPr lang="en-US" smtClean="0"/>
              <a:pPr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270C-FB42-C54A-AC71-B4EEB4FA7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55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9C4AF-18F7-69A4-B1C0-FF13B0A3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10651-F2B0-A122-7240-7407122224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BF8AA2-610A-45F5-511C-3FD1FAB11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E7413-4AB3-71DB-81F0-84F581195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3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55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90CD7-FA8D-85DD-BC8C-1C8AE7E35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AC986-F1BF-E41C-CC74-120D55609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7F713B-2902-46F1-E898-6129D8358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648F6-EBAF-5DDD-E8FA-2D0325EEB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08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7781C-D161-DB4C-46B2-AA48B42E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88358-98BA-6AD7-97AD-65FF8AD77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0D462F-1D2A-887B-173C-16F11230E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B9939-17B6-8BC0-120F-1D33C699C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39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DE803-FC97-4F2D-5B81-A1B8AF8ED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BA30D9-FF43-0022-D012-8FB500A4F6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4C9B95-45D3-4144-CE95-6DEF7EB17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EAFD0-AFA7-CC7F-BB59-DAD8E8DA2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7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E41E3-8B58-8D92-C6A0-73F5FED09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A03CFE-C546-48A1-9B86-B0EEAE18F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792F3-4669-0120-FB23-740D0A1D0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6B715-CF96-0C8C-82CF-D6BD100864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17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C04DA-D417-FAE8-BC40-0A33EF515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4B510-583F-672C-5A0B-63A32E6F0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ADBBAD-E916-69C4-1B1E-54A8E4AE8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E7A29-8328-A190-777A-5D464AF25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3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7045F-3EAF-F4DD-9311-2D5BD0C12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36822F-AD0D-8437-38DA-99ECEAD22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77C80-EDE4-E0DA-0BB1-93B01BF07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1296C-1113-2CD1-EA80-905334CB21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May 07 2026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strip2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8288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hd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github.com/ecmwf-training/2026-earthkit-training.git" TargetMode="External"/><Relationship Id="rId4" Type="http://schemas.openxmlformats.org/officeDocument/2006/relationships/hyperlink" Target="mailto:git@github.com:ecmwf-training/2026-earthkit-training.gi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jupyterhub.ecmwf.i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sv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.png"/><Relationship Id="rId5" Type="http://schemas.microsoft.com/office/2018/10/relationships/comments" Target="../comments/modernComment_38F_959C570E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hyperlink" Target="https://earthkit.ecmwf.int/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sv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8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hyperlink" Target="https://earthkit.ecmwf.int/" TargetMode="Externa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sv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ecmwf/findlib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158025" y="2996039"/>
            <a:ext cx="7869600" cy="512961"/>
          </a:xfrm>
        </p:spPr>
        <p:txBody>
          <a:bodyPr/>
          <a:lstStyle/>
          <a:p>
            <a:r>
              <a:rPr lang="en-US" err="1"/>
              <a:t>Earthkit</a:t>
            </a:r>
            <a:r>
              <a:rPr lang="en-US"/>
              <a:t> introduction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158025" y="3563632"/>
            <a:ext cx="7869600" cy="519800"/>
          </a:xfrm>
        </p:spPr>
        <p:txBody>
          <a:bodyPr/>
          <a:lstStyle/>
          <a:p>
            <a:r>
              <a:rPr lang="en-US" sz="1600">
                <a:latin typeface="Roboto"/>
                <a:ea typeface="Roboto"/>
                <a:cs typeface="Roboto"/>
              </a:rPr>
              <a:t>ECMWF, Forecasts &amp; Services Department, Development Section</a:t>
            </a:r>
          </a:p>
          <a:p>
            <a:r>
              <a:rPr lang="en-US"/>
              <a:t>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E1C2DB8-497B-EDFB-BD3F-1520CEAEA3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98293" y="899052"/>
            <a:ext cx="3239338" cy="9453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E4FD5-67A5-EE42-114F-10789E2F4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BF3F60-8597-76A9-A727-65382E20E6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8025" y="2996039"/>
            <a:ext cx="7869600" cy="512961"/>
          </a:xfrm>
        </p:spPr>
        <p:txBody>
          <a:bodyPr/>
          <a:lstStyle/>
          <a:p>
            <a:r>
              <a:rPr lang="en-US" err="1"/>
              <a:t>Earthkit</a:t>
            </a:r>
            <a:r>
              <a:rPr lang="en-US"/>
              <a:t> technical setup for training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3522F05-9218-6549-88F5-EFD489B124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58025" y="3563632"/>
            <a:ext cx="7869600" cy="519800"/>
          </a:xfrm>
        </p:spPr>
        <p:txBody>
          <a:bodyPr/>
          <a:lstStyle/>
          <a:p>
            <a:r>
              <a:rPr lang="en-US" sz="1600">
                <a:latin typeface="Roboto"/>
                <a:ea typeface="Roboto"/>
                <a:cs typeface="Roboto"/>
              </a:rPr>
              <a:t>ECMWF, Forecasts &amp; Services Department, Development Section</a:t>
            </a:r>
          </a:p>
          <a:p>
            <a:r>
              <a:rPr lang="en-US"/>
              <a:t>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4FCDE8D-18D3-3535-B368-CC8B51CDC1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98293" y="899052"/>
            <a:ext cx="3239338" cy="94534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D6E53C-7D55-8E10-7340-0B05830B3788}"/>
              </a:ext>
            </a:extLst>
          </p:cNvPr>
          <p:cNvSpPr txBox="1">
            <a:spLocks/>
          </p:cNvSpPr>
          <p:nvPr/>
        </p:nvSpPr>
        <p:spPr>
          <a:xfrm>
            <a:off x="2158025" y="4523512"/>
            <a:ext cx="8180529" cy="218008"/>
          </a:xfrm>
          <a:prstGeom prst="rect">
            <a:avLst/>
          </a:prstGeom>
        </p:spPr>
        <p:txBody>
          <a:bodyPr vert="horz" wrap="square" lIns="0" tIns="0" rIns="0" bIns="0" anchor="t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lnSpc>
                <a:spcPts val="1800"/>
              </a:lnSpc>
              <a:spcBef>
                <a:spcPts val="0"/>
              </a:spcBef>
              <a:buClr>
                <a:schemeClr val="bg1"/>
              </a:buClr>
              <a:buFont typeface="Arial"/>
              <a:buNone/>
              <a:defRPr sz="1400" kern="1200">
                <a:solidFill>
                  <a:srgbClr val="064E8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rgbClr val="2E3F4C"/>
                </a:solidFill>
                <a:latin typeface="Roboto"/>
                <a:ea typeface="Roboto"/>
                <a:cs typeface="Calibri"/>
              </a:rPr>
              <a:t>Iain Russell</a:t>
            </a:r>
            <a:endParaRPr lang="en-GB">
              <a:solidFill>
                <a:srgbClr val="2E3F4C"/>
              </a:solidFill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436739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7651D-93D5-FA5C-F99C-77F2326D3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DDE5E-2DAC-0665-2AF3-91276E086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319088"/>
            <a:ext cx="7869600" cy="369332"/>
          </a:xfrm>
        </p:spPr>
        <p:txBody>
          <a:bodyPr lIns="0" tIns="0" rIns="0" bIns="0" anchor="t"/>
          <a:lstStyle/>
          <a:p>
            <a:r>
              <a:rPr lang="en-US"/>
              <a:t>Setup environment</a:t>
            </a:r>
            <a:endParaRPr lang="en-US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2939EA-8452-7E61-E413-90E1C3210C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8E004-B228-8A7C-E4FD-806CFEA2E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00A785D-20FA-6D16-A793-D866FE9038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0543" y="388637"/>
            <a:ext cx="2918113" cy="88427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0A6201-F09C-5DF7-9C06-99FF474F22DE}"/>
              </a:ext>
            </a:extLst>
          </p:cNvPr>
          <p:cNvSpPr txBox="1">
            <a:spLocks/>
          </p:cNvSpPr>
          <p:nvPr/>
        </p:nvSpPr>
        <p:spPr>
          <a:xfrm>
            <a:off x="1079612" y="688420"/>
            <a:ext cx="10494641" cy="5152295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457200" rtl="0" eaLnBrk="1" latinLnBrk="0" hangingPunct="1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270000" algn="l" defTabSz="4572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000" indent="-270000" algn="l" defTabSz="457200" rtl="0" eaLnBrk="1" latinLnBrk="0" hangingPunct="1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0000" indent="-270000" algn="l" defTabSz="457200" rtl="0" eaLnBrk="1" latinLnBrk="0" hangingPunct="1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0000" indent="-270000" algn="l" defTabSz="457200" rtl="0" eaLnBrk="1" latinLnBrk="0" hangingPunct="1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/>
              <a:buNone/>
            </a:pPr>
            <a:endParaRPr lang="en-US"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en-US" dirty="0">
                <a:ea typeface="Calibri"/>
                <a:cs typeface="Arial"/>
              </a:rPr>
              <a:t>You should be able to try the examples in this course either on your </a:t>
            </a:r>
            <a:r>
              <a:rPr lang="en-US" dirty="0" err="1">
                <a:ea typeface="Calibri"/>
                <a:cs typeface="Arial"/>
              </a:rPr>
              <a:t>Macbook</a:t>
            </a:r>
            <a:r>
              <a:rPr lang="en-US" dirty="0">
                <a:ea typeface="Calibri"/>
                <a:cs typeface="Arial"/>
              </a:rPr>
              <a:t> laptop or from a </a:t>
            </a:r>
            <a:r>
              <a:rPr lang="en-US" dirty="0" err="1">
                <a:ea typeface="Calibri"/>
                <a:cs typeface="Arial"/>
              </a:rPr>
              <a:t>Jupyterhub</a:t>
            </a:r>
            <a:r>
              <a:rPr lang="en-US" dirty="0">
                <a:ea typeface="Calibri"/>
                <a:cs typeface="Arial"/>
              </a:rPr>
              <a:t> session on ATOS</a:t>
            </a:r>
          </a:p>
          <a:p>
            <a:pPr marL="285750" indent="-285750"/>
            <a:r>
              <a:rPr lang="en-US" dirty="0">
                <a:ea typeface="Calibri"/>
                <a:cs typeface="Arial"/>
              </a:rPr>
              <a:t>If choosing </a:t>
            </a:r>
            <a:r>
              <a:rPr lang="en-US" dirty="0" err="1">
                <a:ea typeface="Calibri"/>
                <a:cs typeface="Arial"/>
              </a:rPr>
              <a:t>Jupyterhub</a:t>
            </a:r>
            <a:r>
              <a:rPr lang="en-US" dirty="0">
                <a:ea typeface="Calibri"/>
                <a:cs typeface="Arial"/>
              </a:rPr>
              <a:t>/ATOS, we assume you already know how to use it :)</a:t>
            </a:r>
          </a:p>
          <a:p>
            <a:pPr marL="285750" indent="-285750"/>
            <a:endParaRPr lang="en-US">
              <a:ea typeface="Calibri"/>
              <a:cs typeface="Arial"/>
            </a:endParaRPr>
          </a:p>
          <a:p>
            <a:pPr marL="285750" indent="-285750"/>
            <a:r>
              <a:rPr lang="en-US" dirty="0">
                <a:ea typeface="Calibri"/>
                <a:cs typeface="Arial"/>
              </a:rPr>
              <a:t>Get the training repo (we assume you will put it into $HOME/training but it's up to you – on ATOS it's best to ensure it's close to $HOME)</a:t>
            </a:r>
          </a:p>
          <a:p>
            <a:pPr marL="285750" indent="-285750"/>
            <a:r>
              <a:rPr lang="en-US" dirty="0" err="1">
                <a:latin typeface="Courier New"/>
                <a:ea typeface="Calibri"/>
                <a:cs typeface="Courier New"/>
              </a:rPr>
              <a:t>mkdir</a:t>
            </a:r>
            <a:r>
              <a:rPr lang="en-US" dirty="0">
                <a:latin typeface="Courier New"/>
                <a:ea typeface="Calibri"/>
                <a:cs typeface="Courier New"/>
              </a:rPr>
              <a:t> $HOME/training</a:t>
            </a:r>
            <a:br>
              <a:rPr lang="en-US" dirty="0">
                <a:latin typeface="Courier New"/>
                <a:cs typeface="Courier New"/>
              </a:rPr>
            </a:br>
            <a:r>
              <a:rPr lang="en-US" dirty="0">
                <a:latin typeface="Courier New"/>
                <a:ea typeface="Calibri"/>
                <a:cs typeface="Courier New"/>
              </a:rPr>
              <a:t>cd $HOME/training</a:t>
            </a:r>
            <a:br>
              <a:rPr lang="en-US" dirty="0">
                <a:latin typeface="Courier New"/>
                <a:ea typeface="Calibri"/>
                <a:cs typeface="Courier New"/>
              </a:rPr>
            </a:br>
            <a:r>
              <a:rPr lang="en-US" dirty="0">
                <a:latin typeface="Courier New"/>
                <a:ea typeface="Calibri"/>
                <a:cs typeface="Courier New"/>
              </a:rPr>
              <a:t>git clone </a:t>
            </a:r>
            <a:r>
              <a:rPr lang="en-US" dirty="0" err="1">
                <a:latin typeface="Courier New"/>
                <a:ea typeface="+mn-lt"/>
                <a:cs typeface="Courier New"/>
                <a:hlinkClick r:id="rId4"/>
              </a:rPr>
              <a:t>git@github.com:ecmwf-training</a:t>
            </a:r>
            <a:r>
              <a:rPr lang="en-US" dirty="0">
                <a:latin typeface="Courier New"/>
                <a:ea typeface="+mn-lt"/>
                <a:cs typeface="Courier New"/>
                <a:hlinkClick r:id="rId4"/>
              </a:rPr>
              <a:t>/2026-earthkit-training.git</a:t>
            </a:r>
            <a:r>
              <a:rPr lang="en-US" dirty="0">
                <a:latin typeface="Courier New"/>
                <a:ea typeface="+mn-lt"/>
                <a:cs typeface="Courier New"/>
              </a:rPr>
              <a:t> </a:t>
            </a:r>
            <a:r>
              <a:rPr lang="en-US" b="1" dirty="0">
                <a:solidFill>
                  <a:schemeClr val="accent3">
                    <a:lumMod val="49000"/>
                  </a:schemeClr>
                </a:solidFill>
                <a:latin typeface="Courier New"/>
                <a:ea typeface="+mn-lt"/>
                <a:cs typeface="Courier New"/>
              </a:rPr>
              <a:t>#OR</a:t>
            </a:r>
            <a:br>
              <a:rPr lang="en-US" b="1" dirty="0">
                <a:latin typeface="Courier New"/>
                <a:ea typeface="+mn-lt"/>
                <a:cs typeface="Courier New"/>
              </a:rPr>
            </a:br>
            <a:r>
              <a:rPr lang="en-US" dirty="0">
                <a:latin typeface="Courier New"/>
                <a:ea typeface="+mn-lt"/>
                <a:cs typeface="Courier New"/>
              </a:rPr>
              <a:t>git clone </a:t>
            </a:r>
            <a:r>
              <a:rPr lang="en-US" dirty="0">
                <a:latin typeface="Courier New"/>
                <a:ea typeface="+mn-lt"/>
                <a:cs typeface="Courier New"/>
                <a:hlinkClick r:id="rId5"/>
              </a:rPr>
              <a:t>https://github.com/ecmwf-training/2026-earthkit-training.git</a:t>
            </a:r>
            <a:br>
              <a:rPr lang="en-US" dirty="0">
                <a:latin typeface="Courier New"/>
                <a:ea typeface="+mn-lt"/>
                <a:cs typeface="Courier New"/>
              </a:rPr>
            </a:br>
            <a:r>
              <a:rPr lang="en-US" dirty="0">
                <a:latin typeface="Courier New"/>
                <a:ea typeface="+mn-lt"/>
                <a:cs typeface="Courier New"/>
              </a:rPr>
              <a:t>cd 2026-earthkit-training</a:t>
            </a:r>
          </a:p>
          <a:p>
            <a:pPr marL="285750" indent="-285750"/>
            <a:r>
              <a:rPr lang="en-US">
                <a:ea typeface="Calibri"/>
                <a:cs typeface="Arial"/>
              </a:rPr>
              <a:t>Follow the setup instructions in README.md (repeated on these slides)</a:t>
            </a:r>
          </a:p>
          <a:p>
            <a:pPr indent="0">
              <a:buNone/>
            </a:pPr>
            <a:br>
              <a:rPr lang="en-US" dirty="0">
                <a:ea typeface="Calibri"/>
                <a:cs typeface="Arial"/>
              </a:rPr>
            </a:br>
            <a:endParaRPr lang="en-US">
              <a:ea typeface="Calibri"/>
              <a:cs typeface="Arial"/>
            </a:endParaRPr>
          </a:p>
          <a:p>
            <a:pPr marL="285750" indent="-285750"/>
            <a:endParaRPr lang="en-US">
              <a:ea typeface="Calibri"/>
              <a:cs typeface="Arial"/>
            </a:endParaRPr>
          </a:p>
          <a:p>
            <a:pPr indent="-179705"/>
            <a:endParaRPr lang="en-US">
              <a:ea typeface="Calibri"/>
              <a:cs typeface="Arial"/>
            </a:endParaRPr>
          </a:p>
        </p:txBody>
      </p:sp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6A426B59-F168-6418-BE43-2E101AE00C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9042" y="4642359"/>
            <a:ext cx="1520803" cy="15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5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0784D-48A0-8F7E-B8E7-78D7B0748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95F54-D8D9-DDE6-1499-2F4BE136D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319088"/>
            <a:ext cx="7869600" cy="369332"/>
          </a:xfrm>
        </p:spPr>
        <p:txBody>
          <a:bodyPr lIns="0" tIns="0" rIns="0" bIns="0" anchor="t"/>
          <a:lstStyle/>
          <a:p>
            <a:r>
              <a:rPr lang="en-US"/>
              <a:t>Setup environment</a:t>
            </a:r>
            <a:endParaRPr lang="en-US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6D47C-2F24-E5C8-EF2F-1AAF9643A7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64DB4-A4DD-96D0-68A2-CA7FE72F3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2055218-9207-ED27-3375-598CB1C2C5B7}"/>
              </a:ext>
            </a:extLst>
          </p:cNvPr>
          <p:cNvSpPr txBox="1">
            <a:spLocks/>
          </p:cNvSpPr>
          <p:nvPr/>
        </p:nvSpPr>
        <p:spPr>
          <a:xfrm>
            <a:off x="1079612" y="688420"/>
            <a:ext cx="5011270" cy="5152295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457200" rtl="0" eaLnBrk="1" latinLnBrk="0" hangingPunct="1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270000" algn="l" defTabSz="4572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000" indent="-270000" algn="l" defTabSz="457200" rtl="0" eaLnBrk="1" latinLnBrk="0" hangingPunct="1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0000" indent="-270000" algn="l" defTabSz="457200" rtl="0" eaLnBrk="1" latinLnBrk="0" hangingPunct="1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0000" indent="-270000" algn="l" defTabSz="457200" rtl="0" eaLnBrk="1" latinLnBrk="0" hangingPunct="1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/>
              <a:buNone/>
            </a:pPr>
            <a:endParaRPr lang="en-US"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en-US" b="1" dirty="0" err="1">
                <a:ea typeface="Calibri"/>
                <a:cs typeface="Arial"/>
              </a:rPr>
              <a:t>Macbook</a:t>
            </a:r>
            <a:r>
              <a:rPr lang="en-US" b="1" dirty="0">
                <a:ea typeface="Calibri"/>
                <a:cs typeface="Arial"/>
              </a:rPr>
              <a:t> or other system that is not ATOS:</a:t>
            </a:r>
          </a:p>
          <a:p>
            <a:pPr marL="285750" indent="-285750"/>
            <a:r>
              <a:rPr lang="en-US" dirty="0">
                <a:ea typeface="Calibri"/>
                <a:cs typeface="Arial"/>
              </a:rPr>
              <a:t>Create a </a:t>
            </a:r>
            <a:r>
              <a:rPr lang="en-US" dirty="0" err="1">
                <a:ea typeface="Calibri"/>
                <a:cs typeface="Arial"/>
              </a:rPr>
              <a:t>virtualenv</a:t>
            </a:r>
            <a:r>
              <a:rPr lang="en-US" dirty="0">
                <a:ea typeface="Calibri"/>
                <a:cs typeface="Arial"/>
              </a:rPr>
              <a:t>:</a:t>
            </a:r>
          </a:p>
          <a:p>
            <a:pPr indent="0">
              <a:buNone/>
            </a:pPr>
            <a:br>
              <a:rPr lang="en-US" dirty="0">
                <a:latin typeface="Courier New"/>
                <a:ea typeface="Calibri"/>
                <a:cs typeface="Courier New"/>
              </a:rPr>
            </a:br>
            <a:r>
              <a:rPr lang="en-US" dirty="0">
                <a:latin typeface="Courier New"/>
                <a:ea typeface="Calibri"/>
                <a:cs typeface="Courier New"/>
              </a:rPr>
              <a:t>python3 -m </a:t>
            </a:r>
            <a:r>
              <a:rPr lang="en-US" dirty="0" err="1">
                <a:latin typeface="Courier New"/>
                <a:ea typeface="Calibri"/>
                <a:cs typeface="Courier New"/>
              </a:rPr>
              <a:t>venv</a:t>
            </a:r>
            <a:r>
              <a:rPr lang="en-US" dirty="0">
                <a:latin typeface="Courier New"/>
                <a:ea typeface="Calibri"/>
                <a:cs typeface="Courier New"/>
              </a:rPr>
              <a:t> ./</a:t>
            </a:r>
            <a:r>
              <a:rPr lang="en-US" dirty="0" err="1">
                <a:latin typeface="Courier New"/>
                <a:ea typeface="Calibri"/>
                <a:cs typeface="Courier New"/>
              </a:rPr>
              <a:t>earthkit-venv</a:t>
            </a:r>
            <a:br>
              <a:rPr lang="en-US" dirty="0">
                <a:latin typeface="Courier New"/>
                <a:ea typeface="Calibri"/>
                <a:cs typeface="Courier New"/>
              </a:rPr>
            </a:br>
            <a:r>
              <a:rPr lang="en-US" dirty="0">
                <a:latin typeface="Courier New"/>
                <a:ea typeface="Calibri"/>
                <a:cs typeface="Courier New"/>
              </a:rPr>
              <a:t>source ./</a:t>
            </a:r>
            <a:r>
              <a:rPr lang="en-US" dirty="0" err="1">
                <a:latin typeface="Courier New"/>
                <a:ea typeface="Calibri"/>
                <a:cs typeface="Courier New"/>
              </a:rPr>
              <a:t>earthkit-venv</a:t>
            </a:r>
            <a:r>
              <a:rPr lang="en-US" dirty="0">
                <a:latin typeface="Courier New"/>
                <a:ea typeface="Calibri"/>
                <a:cs typeface="Courier New"/>
              </a:rPr>
              <a:t>/bin/activate</a:t>
            </a:r>
            <a:br>
              <a:rPr lang="en-US" dirty="0">
                <a:latin typeface="Courier New"/>
                <a:ea typeface="Calibri"/>
                <a:cs typeface="Courier New"/>
              </a:rPr>
            </a:br>
            <a:r>
              <a:rPr lang="en-US" dirty="0">
                <a:latin typeface="Courier New"/>
                <a:ea typeface="Calibri"/>
                <a:cs typeface="Courier New"/>
              </a:rPr>
              <a:t>pip3 install -r ./requirements.txt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285750" indent="-285750"/>
            <a:endParaRPr lang="en-US">
              <a:ea typeface="Calibri"/>
              <a:cs typeface="Arial"/>
            </a:endParaRPr>
          </a:p>
          <a:p>
            <a:pPr marL="285750" indent="-285750"/>
            <a:r>
              <a:rPr lang="en-US" dirty="0">
                <a:ea typeface="Calibri"/>
                <a:cs typeface="Arial"/>
              </a:rPr>
              <a:t>Launch </a:t>
            </a:r>
            <a:r>
              <a:rPr lang="en-US" dirty="0" err="1">
                <a:ea typeface="Calibri"/>
                <a:cs typeface="Arial"/>
              </a:rPr>
              <a:t>jupyter</a:t>
            </a:r>
            <a:r>
              <a:rPr lang="en-US" dirty="0">
                <a:ea typeface="Calibri"/>
                <a:cs typeface="Arial"/>
              </a:rPr>
              <a:t>:</a:t>
            </a:r>
          </a:p>
          <a:p>
            <a:pPr marL="285750" indent="-285750"/>
            <a:r>
              <a:rPr lang="en-US" sz="1600" dirty="0" err="1">
                <a:latin typeface="Courier New"/>
                <a:ea typeface="Calibri"/>
                <a:cs typeface="Courier New"/>
              </a:rPr>
              <a:t>jupyter</a:t>
            </a:r>
            <a:r>
              <a:rPr lang="en-US" sz="1600" dirty="0">
                <a:latin typeface="Courier New"/>
                <a:ea typeface="Calibri"/>
                <a:cs typeface="Courier New"/>
              </a:rPr>
              <a:t> lab</a:t>
            </a:r>
            <a:br>
              <a:rPr lang="en-US" dirty="0">
                <a:latin typeface="Courier New"/>
                <a:ea typeface="Calibri"/>
                <a:cs typeface="Courier New"/>
              </a:rPr>
            </a:br>
            <a:endParaRPr lang="en-US">
              <a:ea typeface="Calibri"/>
              <a:cs typeface="Arial"/>
            </a:endParaRPr>
          </a:p>
          <a:p>
            <a:pPr marL="285750" indent="-285750"/>
            <a:endParaRPr lang="en-US">
              <a:ea typeface="Calibri"/>
              <a:cs typeface="Arial"/>
            </a:endParaRPr>
          </a:p>
          <a:p>
            <a:pPr indent="-179705"/>
            <a:endParaRPr lang="en-US">
              <a:ea typeface="Calibri"/>
              <a:cs typeface="Arial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4CE665-E11F-C8D3-855D-9B5B551127F2}"/>
              </a:ext>
            </a:extLst>
          </p:cNvPr>
          <p:cNvSpPr txBox="1">
            <a:spLocks/>
          </p:cNvSpPr>
          <p:nvPr/>
        </p:nvSpPr>
        <p:spPr>
          <a:xfrm>
            <a:off x="7164426" y="426127"/>
            <a:ext cx="4416225" cy="5152295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457200" rtl="0" eaLnBrk="1" latinLnBrk="0" hangingPunct="1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270000" algn="l" defTabSz="4572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000" indent="-270000" algn="l" defTabSz="457200" rtl="0" eaLnBrk="1" latinLnBrk="0" hangingPunct="1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0000" indent="-270000" algn="l" defTabSz="457200" rtl="0" eaLnBrk="1" latinLnBrk="0" hangingPunct="1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0000" indent="-270000" algn="l" defTabSz="457200" rtl="0" eaLnBrk="1" latinLnBrk="0" hangingPunct="1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/>
              <a:buNone/>
            </a:pPr>
            <a:endParaRPr lang="en-US"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en-US" b="1" dirty="0" err="1">
                <a:ea typeface="Calibri"/>
                <a:cs typeface="Arial"/>
              </a:rPr>
              <a:t>JupyterHub</a:t>
            </a:r>
            <a:r>
              <a:rPr lang="en-US" b="1" dirty="0">
                <a:latin typeface="Arial"/>
                <a:ea typeface="Calibri"/>
                <a:cs typeface="Arial"/>
              </a:rPr>
              <a:t>/ATOS</a:t>
            </a:r>
            <a:endParaRPr lang="en-US" b="1">
              <a:cs typeface="Arial"/>
            </a:endParaRPr>
          </a:p>
          <a:p>
            <a:pPr marL="915670" lvl="1" indent="-285750">
              <a:buFont typeface="Courier New"/>
              <a:buChar char="o"/>
            </a:pPr>
            <a:r>
              <a:rPr lang="en-US">
                <a:latin typeface="Arial"/>
                <a:ea typeface="Calibri"/>
                <a:cs typeface="Arial"/>
              </a:rPr>
              <a:t>Go to </a:t>
            </a:r>
            <a:r>
              <a:rPr lang="en-US" dirty="0">
                <a:ea typeface="+mn-lt"/>
                <a:cs typeface="+mn-lt"/>
                <a:hlinkClick r:id="rId3"/>
              </a:rPr>
              <a:t>https://jupyterhub.ecmwf.int/</a:t>
            </a:r>
            <a:endParaRPr lang="en-US" sz="1800" dirty="0">
              <a:latin typeface="Arial"/>
              <a:ea typeface="Calibri"/>
              <a:cs typeface="Arial"/>
            </a:endParaRPr>
          </a:p>
          <a:p>
            <a:pPr marL="915670" lvl="1" indent="-285750">
              <a:buFont typeface="Courier New"/>
              <a:buChar char="o"/>
            </a:pPr>
            <a:r>
              <a:rPr lang="en-US">
                <a:latin typeface="Arial"/>
                <a:ea typeface="Calibri"/>
                <a:cs typeface="Arial"/>
              </a:rPr>
              <a:t>Choose </a:t>
            </a:r>
            <a:r>
              <a:rPr lang="en-US">
                <a:solidFill>
                  <a:srgbClr val="C00000"/>
                </a:solidFill>
                <a:latin typeface="Arial"/>
                <a:ea typeface="Calibri"/>
                <a:cs typeface="Arial"/>
              </a:rPr>
              <a:t>"Version : New"</a:t>
            </a:r>
            <a:r>
              <a:rPr lang="en-US">
                <a:latin typeface="Arial"/>
                <a:ea typeface="Calibri"/>
                <a:cs typeface="Arial"/>
              </a:rPr>
              <a:t> on the config page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285750" indent="-285750"/>
            <a:endParaRPr lang="en-US">
              <a:latin typeface="Arial"/>
              <a:ea typeface="Calibri"/>
              <a:cs typeface="Arial"/>
            </a:endParaRPr>
          </a:p>
          <a:p>
            <a:pPr marL="285750" indent="-285750"/>
            <a:endParaRPr lang="en-US" dirty="0">
              <a:ea typeface="Calibri"/>
              <a:cs typeface="Arial"/>
            </a:endParaRPr>
          </a:p>
          <a:p>
            <a:pPr marL="285750" indent="-285750"/>
            <a:endParaRPr lang="en-US" dirty="0">
              <a:ea typeface="Calibri"/>
              <a:cs typeface="Arial"/>
            </a:endParaRPr>
          </a:p>
          <a:p>
            <a:pPr marL="285750" indent="-285750"/>
            <a:endParaRPr lang="en-US" dirty="0">
              <a:ea typeface="Calibri"/>
              <a:cs typeface="Arial"/>
            </a:endParaRPr>
          </a:p>
          <a:p>
            <a:pPr marL="285750" indent="-285750"/>
            <a:endParaRPr lang="en-US" dirty="0">
              <a:ea typeface="Calibri"/>
              <a:cs typeface="Arial"/>
            </a:endParaRPr>
          </a:p>
          <a:p>
            <a:pPr marL="285750" indent="-285750"/>
            <a:endParaRPr lang="en-US" dirty="0">
              <a:ea typeface="Calibri"/>
              <a:cs typeface="Arial"/>
            </a:endParaRPr>
          </a:p>
          <a:p>
            <a:pPr marL="285750" indent="-285750"/>
            <a:endParaRPr lang="en-US" dirty="0">
              <a:ea typeface="Calibri"/>
              <a:cs typeface="Arial"/>
            </a:endParaRPr>
          </a:p>
          <a:p>
            <a:pPr marL="285750" indent="-285750"/>
            <a:endParaRPr lang="en-US" dirty="0">
              <a:ea typeface="Calibri"/>
              <a:cs typeface="Arial"/>
            </a:endParaRPr>
          </a:p>
          <a:p>
            <a:pPr marL="285750" indent="-285750"/>
            <a:endParaRPr lang="en-US">
              <a:ea typeface="Calibri"/>
              <a:cs typeface="Arial"/>
            </a:endParaRPr>
          </a:p>
          <a:p>
            <a:pPr indent="-179705"/>
            <a:endParaRPr lang="en-US">
              <a:ea typeface="Calibri"/>
              <a:cs typeface="Arial"/>
            </a:endParaRPr>
          </a:p>
        </p:txBody>
      </p:sp>
      <p:pic>
        <p:nvPicPr>
          <p:cNvPr id="10" name="Picture 9" descr="A screenshot of a phone&#10;&#10;AI-generated content may be incorrect.">
            <a:extLst>
              <a:ext uri="{FF2B5EF4-FFF2-40B4-BE49-F238E27FC236}">
                <a16:creationId xmlns:a16="http://schemas.microsoft.com/office/drawing/2014/main" id="{7330EDA9-669F-441C-039E-D6FFA92E1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3908" y="2175609"/>
            <a:ext cx="3056090" cy="3990975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AA04483-7995-12D1-FC05-0A4597E1FC22}"/>
              </a:ext>
            </a:extLst>
          </p:cNvPr>
          <p:cNvSpPr/>
          <p:nvPr/>
        </p:nvSpPr>
        <p:spPr>
          <a:xfrm>
            <a:off x="7479931" y="4667107"/>
            <a:ext cx="3563310" cy="76726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1A9666-7CE1-4889-7E8D-38957B088E59}"/>
              </a:ext>
            </a:extLst>
          </p:cNvPr>
          <p:cNvSpPr txBox="1"/>
          <p:nvPr/>
        </p:nvSpPr>
        <p:spPr>
          <a:xfrm>
            <a:off x="2337675" y="5311994"/>
            <a:ext cx="6057536" cy="7417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1100"/>
              </a:spcBef>
              <a:buFont typeface="Arial"/>
              <a:buChar char="•"/>
            </a:pPr>
            <a:r>
              <a:rPr lang="en-US" dirty="0">
                <a:cs typeface="Arial"/>
              </a:rPr>
              <a:t>From </a:t>
            </a:r>
            <a:r>
              <a:rPr lang="en-US" dirty="0" err="1">
                <a:cs typeface="Arial"/>
              </a:rPr>
              <a:t>Jupyter</a:t>
            </a:r>
            <a:r>
              <a:rPr lang="en-US" dirty="0">
                <a:cs typeface="Arial"/>
              </a:rPr>
              <a:t>, navigate to</a:t>
            </a:r>
          </a:p>
          <a:p>
            <a:pPr marL="915670" lvl="1" indent="-285750">
              <a:lnSpc>
                <a:spcPts val="2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sz="1600">
                <a:cs typeface="Arial"/>
              </a:rPr>
              <a:t>$HOME/training/2026-earthkit-training/content</a:t>
            </a:r>
            <a:endParaRPr lang="en-US">
              <a:cs typeface="Arial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7E1623-3423-3A6F-726F-C1B6F40284A5}"/>
              </a:ext>
            </a:extLst>
          </p:cNvPr>
          <p:cNvCxnSpPr/>
          <p:nvPr/>
        </p:nvCxnSpPr>
        <p:spPr>
          <a:xfrm>
            <a:off x="6695048" y="856398"/>
            <a:ext cx="12235" cy="4567307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91D175B-DC26-3D12-6B4E-57758C6F91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045" y="2175182"/>
            <a:ext cx="1142174" cy="118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15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7A3E664-E328-B563-79CB-87AC96992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FAA0D-1CCA-A9EC-3160-0DF684C90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319088"/>
            <a:ext cx="7869600" cy="369332"/>
          </a:xfrm>
        </p:spPr>
        <p:txBody>
          <a:bodyPr lIns="0" tIns="0" rIns="0" bIns="0" anchor="t"/>
          <a:lstStyle/>
          <a:p>
            <a:r>
              <a:rPr lang="en-US"/>
              <a:t>Introducing </a:t>
            </a:r>
            <a:r>
              <a:rPr lang="en-US" err="1"/>
              <a:t>Earthkit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EAFE4-206B-5ACF-3EEA-6C930897A0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50C62-DB09-A2D4-FAA0-B6CC8F4E66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802589-9832-C26B-B106-920DD9A5F000}"/>
              </a:ext>
            </a:extLst>
          </p:cNvPr>
          <p:cNvSpPr/>
          <p:nvPr/>
        </p:nvSpPr>
        <p:spPr>
          <a:xfrm>
            <a:off x="1830525" y="4913276"/>
            <a:ext cx="8527774" cy="108809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tx1"/>
                </a:solidFill>
              </a:rPr>
              <a:t>System dependencies layer (binary and Python)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0AC15A-87D2-C5B2-54F4-9203F6D7F3B7}"/>
              </a:ext>
            </a:extLst>
          </p:cNvPr>
          <p:cNvSpPr/>
          <p:nvPr/>
        </p:nvSpPr>
        <p:spPr>
          <a:xfrm>
            <a:off x="1830525" y="2036782"/>
            <a:ext cx="8527774" cy="149469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tx1"/>
                </a:solidFill>
              </a:rPr>
              <a:t>Earthkit components layer (Python)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424780-5BC6-B2DC-1803-3D0398AECDB2}"/>
              </a:ext>
            </a:extLst>
          </p:cNvPr>
          <p:cNvSpPr/>
          <p:nvPr/>
        </p:nvSpPr>
        <p:spPr>
          <a:xfrm>
            <a:off x="1830525" y="890793"/>
            <a:ext cx="8527774" cy="10296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tx1"/>
                </a:solidFill>
              </a:rPr>
              <a:t>Application environment layer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A3369C6-D359-8CBD-C6AC-E7EBC0F208E1}"/>
              </a:ext>
            </a:extLst>
          </p:cNvPr>
          <p:cNvSpPr txBox="1"/>
          <p:nvPr/>
        </p:nvSpPr>
        <p:spPr>
          <a:xfrm>
            <a:off x="2347358" y="2200647"/>
            <a:ext cx="1729409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earthkit-data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AE2F1577-616B-E6C9-C9CC-18B0D9B21EAD}"/>
              </a:ext>
            </a:extLst>
          </p:cNvPr>
          <p:cNvSpPr txBox="1"/>
          <p:nvPr/>
        </p:nvSpPr>
        <p:spPr>
          <a:xfrm>
            <a:off x="6054697" y="2180950"/>
            <a:ext cx="1835426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earthkit-</a:t>
            </a:r>
            <a:r>
              <a:rPr lang="en-US" err="1">
                <a:solidFill>
                  <a:schemeClr val="bg1"/>
                </a:solidFill>
              </a:rPr>
              <a:t>meteo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8EC30CE5-5578-0626-79D8-9604FF550FB3}"/>
              </a:ext>
            </a:extLst>
          </p:cNvPr>
          <p:cNvSpPr txBox="1"/>
          <p:nvPr/>
        </p:nvSpPr>
        <p:spPr>
          <a:xfrm>
            <a:off x="7967978" y="2180950"/>
            <a:ext cx="1835427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earthkit-geo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F15A368A-2ABA-467B-67B3-A2A64A02D247}"/>
              </a:ext>
            </a:extLst>
          </p:cNvPr>
          <p:cNvSpPr txBox="1"/>
          <p:nvPr/>
        </p:nvSpPr>
        <p:spPr>
          <a:xfrm>
            <a:off x="2014546" y="1055588"/>
            <a:ext cx="872141" cy="369332"/>
          </a:xfrm>
          <a:prstGeom prst="rect">
            <a:avLst/>
          </a:prstGeom>
          <a:solidFill>
            <a:srgbClr val="258F21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PProc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733C68C-9304-9ABE-6128-186884BA8404}"/>
              </a:ext>
            </a:extLst>
          </p:cNvPr>
          <p:cNvSpPr txBox="1"/>
          <p:nvPr/>
        </p:nvSpPr>
        <p:spPr>
          <a:xfrm>
            <a:off x="3073071" y="1055588"/>
            <a:ext cx="1210853" cy="369332"/>
          </a:xfrm>
          <a:prstGeom prst="rect">
            <a:avLst/>
          </a:prstGeom>
          <a:solidFill>
            <a:srgbClr val="258F21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Quaver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B085CC0F-B74B-8B44-B279-56EA5CA95409}"/>
              </a:ext>
            </a:extLst>
          </p:cNvPr>
          <p:cNvSpPr txBox="1"/>
          <p:nvPr/>
        </p:nvSpPr>
        <p:spPr>
          <a:xfrm>
            <a:off x="4443823" y="1055588"/>
            <a:ext cx="1441174" cy="369332"/>
          </a:xfrm>
          <a:prstGeom prst="rect">
            <a:avLst/>
          </a:prstGeom>
          <a:solidFill>
            <a:srgbClr val="258F21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ecCharts</a:t>
            </a: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A80BCA01-B571-0D3C-1853-5A32FA8FC644}"/>
              </a:ext>
            </a:extLst>
          </p:cNvPr>
          <p:cNvSpPr txBox="1"/>
          <p:nvPr/>
        </p:nvSpPr>
        <p:spPr>
          <a:xfrm>
            <a:off x="7074550" y="1055588"/>
            <a:ext cx="1575464" cy="369332"/>
          </a:xfrm>
          <a:prstGeom prst="rect">
            <a:avLst/>
          </a:prstGeom>
          <a:solidFill>
            <a:srgbClr val="258F21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CDS Engine</a:t>
            </a: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8FDDD38-F260-3584-59F4-8F855A50AFBB}"/>
              </a:ext>
            </a:extLst>
          </p:cNvPr>
          <p:cNvSpPr txBox="1"/>
          <p:nvPr/>
        </p:nvSpPr>
        <p:spPr>
          <a:xfrm>
            <a:off x="2151916" y="5114493"/>
            <a:ext cx="1172904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NumPy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24C1D0A4-9E57-F24C-6199-0A634B13A715}"/>
              </a:ext>
            </a:extLst>
          </p:cNvPr>
          <p:cNvSpPr txBox="1"/>
          <p:nvPr/>
        </p:nvSpPr>
        <p:spPr>
          <a:xfrm>
            <a:off x="4929418" y="5128085"/>
            <a:ext cx="1113671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/>
              <a:t>Xarray</a:t>
            </a:r>
            <a:endParaRPr lang="en-US"/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C35CFF02-778A-D34C-E1F3-0246CDDB7048}"/>
              </a:ext>
            </a:extLst>
          </p:cNvPr>
          <p:cNvSpPr txBox="1"/>
          <p:nvPr/>
        </p:nvSpPr>
        <p:spPr>
          <a:xfrm>
            <a:off x="8803429" y="1055588"/>
            <a:ext cx="1295768" cy="369332"/>
          </a:xfrm>
          <a:prstGeom prst="rect">
            <a:avLst/>
          </a:prstGeom>
          <a:solidFill>
            <a:srgbClr val="258F21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….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B4030AEA-7F30-CEB7-2216-000227E1AA3E}"/>
              </a:ext>
            </a:extLst>
          </p:cNvPr>
          <p:cNvSpPr txBox="1"/>
          <p:nvPr/>
        </p:nvSpPr>
        <p:spPr>
          <a:xfrm>
            <a:off x="7291691" y="2734315"/>
            <a:ext cx="1835426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earthkit- …</a:t>
            </a: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B4D5BF98-76BF-D2BA-3F33-2FF47BB18FCB}"/>
              </a:ext>
            </a:extLst>
          </p:cNvPr>
          <p:cNvSpPr txBox="1"/>
          <p:nvPr/>
        </p:nvSpPr>
        <p:spPr>
          <a:xfrm>
            <a:off x="7890123" y="5128085"/>
            <a:ext cx="913306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/>
              <a:t>libaec</a:t>
            </a:r>
            <a:endParaRPr lang="en-US"/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EDD0A7F2-D550-64B4-866F-1DDD9BFFA82D}"/>
              </a:ext>
            </a:extLst>
          </p:cNvPr>
          <p:cNvSpPr txBox="1"/>
          <p:nvPr/>
        </p:nvSpPr>
        <p:spPr>
          <a:xfrm>
            <a:off x="3560745" y="5115389"/>
            <a:ext cx="1132748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pandas</a:t>
            </a: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43A90D76-965E-4C09-9F58-CF082C804D3B}"/>
              </a:ext>
            </a:extLst>
          </p:cNvPr>
          <p:cNvSpPr txBox="1"/>
          <p:nvPr/>
        </p:nvSpPr>
        <p:spPr>
          <a:xfrm>
            <a:off x="6246019" y="5128085"/>
            <a:ext cx="1441174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Matplotlib</a:t>
            </a: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FD8025A4-5FDE-335E-8E31-234E6CB77F9F}"/>
              </a:ext>
            </a:extLst>
          </p:cNvPr>
          <p:cNvSpPr txBox="1"/>
          <p:nvPr/>
        </p:nvSpPr>
        <p:spPr>
          <a:xfrm>
            <a:off x="9048358" y="5128085"/>
            <a:ext cx="1017761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…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3DF05F-807B-CD40-A9A1-0297084DD464}"/>
              </a:ext>
            </a:extLst>
          </p:cNvPr>
          <p:cNvSpPr/>
          <p:nvPr/>
        </p:nvSpPr>
        <p:spPr>
          <a:xfrm>
            <a:off x="1830525" y="3651292"/>
            <a:ext cx="8527774" cy="11421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tx1"/>
                </a:solidFill>
              </a:rPr>
              <a:t>ECMWF dependencies layer (binary and Python)</a:t>
            </a:r>
          </a:p>
        </p:txBody>
      </p:sp>
      <p:sp>
        <p:nvSpPr>
          <p:cNvPr id="27" name="TextBox 23">
            <a:extLst>
              <a:ext uri="{FF2B5EF4-FFF2-40B4-BE49-F238E27FC236}">
                <a16:creationId xmlns:a16="http://schemas.microsoft.com/office/drawing/2014/main" id="{441279D2-B552-F689-9786-7AF77C8A8FDA}"/>
              </a:ext>
            </a:extLst>
          </p:cNvPr>
          <p:cNvSpPr txBox="1"/>
          <p:nvPr/>
        </p:nvSpPr>
        <p:spPr>
          <a:xfrm>
            <a:off x="3812044" y="3883490"/>
            <a:ext cx="144117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FDB</a:t>
            </a: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6725CBAF-A3A2-FBAE-DCEC-13F8C6903B7E}"/>
              </a:ext>
            </a:extLst>
          </p:cNvPr>
          <p:cNvSpPr txBox="1"/>
          <p:nvPr/>
        </p:nvSpPr>
        <p:spPr>
          <a:xfrm>
            <a:off x="5365861" y="3883490"/>
            <a:ext cx="144117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MARS</a:t>
            </a: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908823EB-1EB0-09DF-4E79-F3F3EB371178}"/>
              </a:ext>
            </a:extLst>
          </p:cNvPr>
          <p:cNvSpPr txBox="1"/>
          <p:nvPr/>
        </p:nvSpPr>
        <p:spPr>
          <a:xfrm>
            <a:off x="6919678" y="3883490"/>
            <a:ext cx="144117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MIR</a:t>
            </a:r>
          </a:p>
        </p:txBody>
      </p:sp>
      <p:sp>
        <p:nvSpPr>
          <p:cNvPr id="30" name="TextBox 26">
            <a:extLst>
              <a:ext uri="{FF2B5EF4-FFF2-40B4-BE49-F238E27FC236}">
                <a16:creationId xmlns:a16="http://schemas.microsoft.com/office/drawing/2014/main" id="{0D416252-7809-7540-7410-5DA60EB6BF52}"/>
              </a:ext>
            </a:extLst>
          </p:cNvPr>
          <p:cNvSpPr txBox="1"/>
          <p:nvPr/>
        </p:nvSpPr>
        <p:spPr>
          <a:xfrm>
            <a:off x="2226833" y="3883490"/>
            <a:ext cx="144117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>
                <a:solidFill>
                  <a:schemeClr val="bg1"/>
                </a:solidFill>
              </a:rPr>
              <a:t>ecCodes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" name="TextBox 27">
            <a:extLst>
              <a:ext uri="{FF2B5EF4-FFF2-40B4-BE49-F238E27FC236}">
                <a16:creationId xmlns:a16="http://schemas.microsoft.com/office/drawing/2014/main" id="{4B95C55A-F264-09FF-8854-4CFE6EFF91FE}"/>
              </a:ext>
            </a:extLst>
          </p:cNvPr>
          <p:cNvSpPr txBox="1"/>
          <p:nvPr/>
        </p:nvSpPr>
        <p:spPr>
          <a:xfrm>
            <a:off x="8517790" y="3883490"/>
            <a:ext cx="144117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32" name="TextBox 28">
            <a:extLst>
              <a:ext uri="{FF2B5EF4-FFF2-40B4-BE49-F238E27FC236}">
                <a16:creationId xmlns:a16="http://schemas.microsoft.com/office/drawing/2014/main" id="{0AD16926-37CB-0C34-3826-D0A484009D44}"/>
              </a:ext>
            </a:extLst>
          </p:cNvPr>
          <p:cNvSpPr txBox="1"/>
          <p:nvPr/>
        </p:nvSpPr>
        <p:spPr>
          <a:xfrm>
            <a:off x="6054697" y="1055588"/>
            <a:ext cx="872141" cy="369332"/>
          </a:xfrm>
          <a:prstGeom prst="rect">
            <a:avLst/>
          </a:prstGeom>
          <a:solidFill>
            <a:srgbClr val="258F21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Danu</a:t>
            </a:r>
          </a:p>
        </p:txBody>
      </p:sp>
      <p:sp>
        <p:nvSpPr>
          <p:cNvPr id="33" name="TextBox 29">
            <a:extLst>
              <a:ext uri="{FF2B5EF4-FFF2-40B4-BE49-F238E27FC236}">
                <a16:creationId xmlns:a16="http://schemas.microsoft.com/office/drawing/2014/main" id="{B2B9502C-0142-1CD8-8BB9-484177668664}"/>
              </a:ext>
            </a:extLst>
          </p:cNvPr>
          <p:cNvSpPr txBox="1"/>
          <p:nvPr/>
        </p:nvSpPr>
        <p:spPr>
          <a:xfrm>
            <a:off x="3223703" y="2734315"/>
            <a:ext cx="1835426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earthkit-plots</a:t>
            </a:r>
          </a:p>
        </p:txBody>
      </p:sp>
      <p:sp>
        <p:nvSpPr>
          <p:cNvPr id="34" name="TextBox 30">
            <a:extLst>
              <a:ext uri="{FF2B5EF4-FFF2-40B4-BE49-F238E27FC236}">
                <a16:creationId xmlns:a16="http://schemas.microsoft.com/office/drawing/2014/main" id="{7B8DD58B-8108-C00D-21D9-6A3827500ECD}"/>
              </a:ext>
            </a:extLst>
          </p:cNvPr>
          <p:cNvSpPr txBox="1"/>
          <p:nvPr/>
        </p:nvSpPr>
        <p:spPr>
          <a:xfrm>
            <a:off x="4141416" y="2195428"/>
            <a:ext cx="1835426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91440" tIns="45720" rIns="91440" bIns="4572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err="1">
                <a:solidFill>
                  <a:schemeClr val="bg1"/>
                </a:solidFill>
              </a:rPr>
              <a:t>earthkit</a:t>
            </a:r>
            <a:r>
              <a:rPr lang="en-US" dirty="0">
                <a:solidFill>
                  <a:schemeClr val="bg1"/>
                </a:solidFill>
              </a:rPr>
              <a:t>-hydro</a:t>
            </a:r>
          </a:p>
        </p:txBody>
      </p:sp>
      <p:sp>
        <p:nvSpPr>
          <p:cNvPr id="35" name="TextBox 31">
            <a:extLst>
              <a:ext uri="{FF2B5EF4-FFF2-40B4-BE49-F238E27FC236}">
                <a16:creationId xmlns:a16="http://schemas.microsoft.com/office/drawing/2014/main" id="{42644D18-3CE7-CFF7-0893-6714CA27DB3C}"/>
              </a:ext>
            </a:extLst>
          </p:cNvPr>
          <p:cNvSpPr txBox="1"/>
          <p:nvPr/>
        </p:nvSpPr>
        <p:spPr>
          <a:xfrm>
            <a:off x="5239124" y="2734315"/>
            <a:ext cx="1835426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earthkit-time</a:t>
            </a:r>
          </a:p>
        </p:txBody>
      </p:sp>
      <p:sp>
        <p:nvSpPr>
          <p:cNvPr id="36" name="TextBox 32">
            <a:extLst>
              <a:ext uri="{FF2B5EF4-FFF2-40B4-BE49-F238E27FC236}">
                <a16:creationId xmlns:a16="http://schemas.microsoft.com/office/drawing/2014/main" id="{E19571A5-7962-76EB-E0B9-409EC37F9EFB}"/>
              </a:ext>
            </a:extLst>
          </p:cNvPr>
          <p:cNvSpPr txBox="1"/>
          <p:nvPr/>
        </p:nvSpPr>
        <p:spPr>
          <a:xfrm>
            <a:off x="7247691" y="1503262"/>
            <a:ext cx="2536188" cy="369332"/>
          </a:xfrm>
          <a:prstGeom prst="rect">
            <a:avLst/>
          </a:prstGeom>
          <a:solidFill>
            <a:srgbClr val="258F21"/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Research notebooks</a:t>
            </a:r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6FFFB913-43FB-F5F4-8148-8A646E9B09B4}"/>
              </a:ext>
            </a:extLst>
          </p:cNvPr>
          <p:cNvSpPr txBox="1"/>
          <p:nvPr/>
        </p:nvSpPr>
        <p:spPr>
          <a:xfrm>
            <a:off x="5527030" y="1499605"/>
            <a:ext cx="1469301" cy="369332"/>
          </a:xfrm>
          <a:prstGeom prst="rect">
            <a:avLst/>
          </a:prstGeom>
          <a:solidFill>
            <a:srgbClr val="258F21"/>
          </a:solidFill>
        </p:spPr>
        <p:txBody>
          <a:bodyPr wrap="square" lIns="91440" tIns="45720" rIns="91440" bIns="4572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bg1"/>
                </a:solidFill>
              </a:rPr>
              <a:t>Anemoi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77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9C9C-EDDB-3B97-05BF-10965E9C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43" y="321687"/>
            <a:ext cx="7869600" cy="369332"/>
          </a:xfrm>
        </p:spPr>
        <p:txBody>
          <a:bodyPr lIns="0" tIns="0" rIns="0" bIns="0" anchor="t"/>
          <a:lstStyle/>
          <a:p>
            <a:r>
              <a:rPr lang="en-US" b="1"/>
              <a:t>Introducing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C3D76-5F5E-B4F3-4DD7-4DB6A6E2C3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6858" y="1016215"/>
            <a:ext cx="11004991" cy="4986000"/>
          </a:xfrm>
        </p:spPr>
        <p:txBody>
          <a:bodyPr lIns="0" tIns="0" rIns="0" bIns="0" anchor="t"/>
          <a:lstStyle/>
          <a:p>
            <a:pPr indent="0">
              <a:buNone/>
            </a:pPr>
            <a:r>
              <a:rPr lang="en-US" sz="2400" b="1" dirty="0" err="1">
                <a:latin typeface="Calibri"/>
                <a:ea typeface="Calibri"/>
                <a:cs typeface="Calibri"/>
              </a:rPr>
              <a:t>Earthkit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</a:p>
          <a:p>
            <a:pPr marL="629920" lvl="1" indent="-269875"/>
            <a:r>
              <a:rPr lang="en-US" sz="2000">
                <a:latin typeface="Calibri"/>
                <a:ea typeface="Calibri"/>
                <a:cs typeface="Calibri"/>
              </a:rPr>
              <a:t>New set of high-level scalable, interoperable, focused Python components</a:t>
            </a:r>
          </a:p>
          <a:p>
            <a:pPr marL="629920" lvl="1" indent="-269875"/>
            <a:r>
              <a:rPr lang="en-US" sz="2000">
                <a:latin typeface="Calibri"/>
                <a:ea typeface="Calibri"/>
                <a:cs typeface="Calibri"/>
              </a:rPr>
              <a:t>Suitable for use by our </a:t>
            </a:r>
            <a:r>
              <a:rPr lang="en-US" sz="2000" b="1">
                <a:latin typeface="Calibri"/>
                <a:ea typeface="Calibri"/>
                <a:cs typeface="Calibri"/>
              </a:rPr>
              <a:t>operational services</a:t>
            </a:r>
            <a:r>
              <a:rPr lang="en-US" sz="2000">
                <a:latin typeface="Calibri"/>
                <a:ea typeface="Calibri"/>
                <a:cs typeface="Calibri"/>
              </a:rPr>
              <a:t> and directly by </a:t>
            </a:r>
            <a:r>
              <a:rPr lang="en-US" sz="2000" b="1">
                <a:latin typeface="Calibri"/>
                <a:ea typeface="Calibri"/>
                <a:cs typeface="Calibri"/>
              </a:rPr>
              <a:t>researchers / analysts</a:t>
            </a:r>
          </a:p>
          <a:p>
            <a:pPr marL="629920" lvl="1" indent="-269875"/>
            <a:r>
              <a:rPr lang="en-US" sz="2000">
                <a:latin typeface="Calibri"/>
                <a:ea typeface="Calibri"/>
                <a:cs typeface="Calibri"/>
              </a:rPr>
              <a:t>Designed with Machine Learning / GPU / In-memory computations as </a:t>
            </a:r>
            <a:r>
              <a:rPr lang="en-US" sz="2000" i="1">
                <a:latin typeface="Calibri"/>
                <a:ea typeface="Calibri"/>
                <a:cs typeface="Calibri"/>
              </a:rPr>
              <a:t>first-class citizens</a:t>
            </a:r>
            <a:endParaRPr lang="en-US" sz="2000" i="1" dirty="0">
              <a:latin typeface="Calibri"/>
              <a:ea typeface="Calibri"/>
              <a:cs typeface="Calibri"/>
            </a:endParaRPr>
          </a:p>
          <a:p>
            <a:pPr marL="629920" lvl="1" indent="-269875"/>
            <a:r>
              <a:rPr lang="en-US" sz="2000">
                <a:latin typeface="Calibri"/>
                <a:ea typeface="Calibri"/>
                <a:cs typeface="Calibri"/>
              </a:rPr>
              <a:t>Designed with diskless data access in mind</a:t>
            </a:r>
          </a:p>
          <a:p>
            <a:pPr marL="629920" lvl="1" indent="-269875"/>
            <a:r>
              <a:rPr lang="en-US" sz="2000">
                <a:latin typeface="Calibri"/>
                <a:ea typeface="Calibri"/>
                <a:cs typeface="Calibri"/>
              </a:rPr>
              <a:t>Reduce boilerplate code</a:t>
            </a:r>
          </a:p>
          <a:p>
            <a:pPr marL="629920" lvl="1" indent="-269875"/>
            <a:r>
              <a:rPr lang="en-US" sz="2000" i="1" dirty="0">
                <a:latin typeface="Calibri"/>
                <a:ea typeface="Calibri"/>
                <a:cs typeface="Calibri"/>
              </a:rPr>
              <a:t>Components are in different stages of maturity, but some already in operational use at ECMWF and version 1.0 is coming very soon for most of them!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indent="0">
              <a:buNone/>
            </a:pPr>
            <a:endParaRPr lang="en-US" sz="2400" b="1">
              <a:latin typeface="Calibri"/>
              <a:ea typeface="Calibri"/>
              <a:cs typeface="Calibri"/>
            </a:endParaRPr>
          </a:p>
          <a:p>
            <a:pPr indent="0">
              <a:buNone/>
            </a:pPr>
            <a:endParaRPr lang="en-US" sz="2400" b="1">
              <a:latin typeface="Calibri"/>
              <a:ea typeface="Calibri"/>
              <a:cs typeface="Calibri"/>
            </a:endParaRPr>
          </a:p>
          <a:p>
            <a:pPr indent="0">
              <a:buNone/>
            </a:pPr>
            <a:r>
              <a:rPr lang="en-US" sz="2400" b="1">
                <a:latin typeface="Calibri"/>
                <a:ea typeface="Calibri"/>
                <a:cs typeface="Calibri"/>
              </a:rPr>
              <a:t>Open Development</a:t>
            </a:r>
          </a:p>
          <a:p>
            <a:pPr marL="629920" lvl="1" indent="-269875"/>
            <a:r>
              <a:rPr lang="en-US" sz="2000">
                <a:latin typeface="Calibri"/>
                <a:ea typeface="Calibri"/>
                <a:cs typeface="Calibri"/>
              </a:rPr>
              <a:t>Highly collaborative both inside and outside ECMWF</a:t>
            </a:r>
            <a:endParaRPr lang="en-US" sz="2000">
              <a:ea typeface="Calibri"/>
            </a:endParaRPr>
          </a:p>
          <a:p>
            <a:pPr marL="629920" lvl="1" indent="-269875"/>
            <a:r>
              <a:rPr lang="en-US" sz="2000">
                <a:latin typeface="Calibri"/>
                <a:ea typeface="Calibri"/>
                <a:cs typeface="Calibri"/>
              </a:rPr>
              <a:t>All code is on GitHub, fully embracing Open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859AC-ACFE-28FD-62E3-76B7B6380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983EE-AB05-D714-F4F9-D8B856CBC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A52BFE-2BE3-CA10-62F0-9FD13800F7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894" y="3865659"/>
            <a:ext cx="5781707" cy="36195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A8999CA-58FC-25A0-3051-7FF2DA2EBA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16809" y="187249"/>
            <a:ext cx="2114075" cy="610844"/>
          </a:xfrm>
          <a:prstGeom prst="rect">
            <a:avLst/>
          </a:prstGeom>
        </p:spPr>
      </p:pic>
      <p:pic>
        <p:nvPicPr>
          <p:cNvPr id="15" name="Screen Recording 2026-04-20 at 15.11.43">
            <a:hlinkClick r:id="" action="ppaction://media"/>
            <a:extLst>
              <a:ext uri="{FF2B5EF4-FFF2-40B4-BE49-F238E27FC236}">
                <a16:creationId xmlns:a16="http://schemas.microsoft.com/office/drawing/2014/main" id="{B99EF096-F19E-BA2F-08F8-21C9B75188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988357" y="3699375"/>
            <a:ext cx="3092448" cy="3047846"/>
          </a:xfrm>
          <a:prstGeom prst="rect">
            <a:avLst/>
          </a:prstGeom>
          <a:ln>
            <a:noFill/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C3E28BD-36BE-2DF5-529D-77BDDCB9F034}"/>
              </a:ext>
            </a:extLst>
          </p:cNvPr>
          <p:cNvGrpSpPr/>
          <p:nvPr/>
        </p:nvGrpSpPr>
        <p:grpSpPr>
          <a:xfrm>
            <a:off x="10451952" y="41905"/>
            <a:ext cx="1690751" cy="1971608"/>
            <a:chOff x="10294723" y="4636104"/>
            <a:chExt cx="1863674" cy="217325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47BFC01-65E6-493E-806B-B6300014E301}"/>
                </a:ext>
              </a:extLst>
            </p:cNvPr>
            <p:cNvGrpSpPr/>
            <p:nvPr/>
          </p:nvGrpSpPr>
          <p:grpSpPr>
            <a:xfrm>
              <a:off x="10294723" y="4636104"/>
              <a:ext cx="1863674" cy="2173256"/>
              <a:chOff x="10177375" y="4488342"/>
              <a:chExt cx="1863674" cy="2173256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F690FB28-1597-4AA8-2CAB-7472979A3506}"/>
                  </a:ext>
                </a:extLst>
              </p:cNvPr>
              <p:cNvSpPr/>
              <p:nvPr/>
            </p:nvSpPr>
            <p:spPr>
              <a:xfrm>
                <a:off x="10177376" y="4488342"/>
                <a:ext cx="1863673" cy="2173256"/>
              </a:xfrm>
              <a:prstGeom prst="roundRect">
                <a:avLst>
                  <a:gd name="adj" fmla="val 9795"/>
                </a:avLst>
              </a:prstGeom>
              <a:solidFill>
                <a:srgbClr val="000000">
                  <a:alpha val="80000"/>
                </a:srgb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24BC94-CDCC-9C58-E250-B51A5E040076}"/>
                  </a:ext>
                </a:extLst>
              </p:cNvPr>
              <p:cNvSpPr txBox="1"/>
              <p:nvPr/>
            </p:nvSpPr>
            <p:spPr>
              <a:xfrm>
                <a:off x="10177375" y="6312436"/>
                <a:ext cx="1863672" cy="339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earthkit.ecmwf.int</a:t>
                </a:r>
              </a:p>
            </p:txBody>
          </p: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20A0570-1707-7177-0D77-38EF4418B821}"/>
                </a:ext>
              </a:extLst>
            </p:cNvPr>
            <p:cNvSpPr/>
            <p:nvPr/>
          </p:nvSpPr>
          <p:spPr>
            <a:xfrm>
              <a:off x="10364733" y="4708579"/>
              <a:ext cx="1717636" cy="1717636"/>
            </a:xfrm>
            <a:prstGeom prst="roundRect">
              <a:avLst>
                <a:gd name="adj" fmla="val 704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11E093B-654C-1216-AF55-0283A95EA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15825" y="4765041"/>
              <a:ext cx="1615452" cy="16154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005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5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C64B7-D1DB-FDE1-5302-1B1ACCC37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2B832-E64D-FF64-3802-6D92D79673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46948" y="6456017"/>
            <a:ext cx="2159224" cy="216000"/>
          </a:xfrm>
        </p:spPr>
        <p:txBody>
          <a:bodyPr/>
          <a:lstStyle/>
          <a:p>
            <a:fld id="{E4AB80EA-DB86-D849-B86F-15DAF31F047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76B3E-3321-BEE0-1F7D-838FE2454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2235DE7-FE77-4B02-67D0-C77F4C9ACC47}"/>
              </a:ext>
            </a:extLst>
          </p:cNvPr>
          <p:cNvGrpSpPr/>
          <p:nvPr/>
        </p:nvGrpSpPr>
        <p:grpSpPr>
          <a:xfrm>
            <a:off x="1056202" y="1352666"/>
            <a:ext cx="4566709" cy="4202292"/>
            <a:chOff x="1056202" y="1352666"/>
            <a:chExt cx="4566709" cy="42022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FD65E7-72B3-D632-B688-E6953BEB9825}"/>
                </a:ext>
              </a:extLst>
            </p:cNvPr>
            <p:cNvSpPr txBox="1"/>
            <p:nvPr/>
          </p:nvSpPr>
          <p:spPr>
            <a:xfrm>
              <a:off x="1242679" y="1352666"/>
              <a:ext cx="40536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accent1"/>
                  </a:solidFill>
                </a:rPr>
                <a:t>Interoperable </a:t>
              </a:r>
              <a:r>
                <a:rPr lang="en-GB" sz="2400">
                  <a:solidFill>
                    <a:schemeClr val="accent1"/>
                  </a:solidFill>
                </a:rPr>
                <a:t>with essential Python packages</a:t>
              </a:r>
              <a:endParaRPr lang="en-GB" sz="2400" b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D8C3AF4-0A2D-0184-24C8-F71F86D4F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9612" y="4668738"/>
              <a:ext cx="2070607" cy="88622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5976690-D071-919D-735F-D087A9017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9612" y="2447230"/>
              <a:ext cx="1949016" cy="87705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D4800EE-74B1-A2BE-7119-8880FDA59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94671" y="4943612"/>
              <a:ext cx="2045265" cy="50326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0A613D5-2680-6307-9551-8E1943219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81586" y="3765596"/>
              <a:ext cx="2141325" cy="42826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2917425-A099-D650-01CC-8E767BD75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6202" y="3551464"/>
              <a:ext cx="2189887" cy="886220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E7A5ED00-1EEB-2E96-836F-9CFE7C6A4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20589" y="2371513"/>
              <a:ext cx="2102322" cy="80088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4806B1-4B7E-993B-7808-B84523B465F4}"/>
              </a:ext>
            </a:extLst>
          </p:cNvPr>
          <p:cNvGrpSpPr/>
          <p:nvPr/>
        </p:nvGrpSpPr>
        <p:grpSpPr>
          <a:xfrm>
            <a:off x="6066262" y="1350982"/>
            <a:ext cx="5112523" cy="4203976"/>
            <a:chOff x="6066262" y="1350982"/>
            <a:chExt cx="5112523" cy="4203976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127EE19C-0995-4627-5757-1ADA1CA0A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59764"/>
            <a:stretch>
              <a:fillRect/>
            </a:stretch>
          </p:blipFill>
          <p:spPr>
            <a:xfrm>
              <a:off x="8752650" y="2257343"/>
              <a:ext cx="2426135" cy="3283379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045591-454A-B039-9853-0A2CB991B91F}"/>
                </a:ext>
              </a:extLst>
            </p:cNvPr>
            <p:cNvSpPr txBox="1"/>
            <p:nvPr/>
          </p:nvSpPr>
          <p:spPr>
            <a:xfrm>
              <a:off x="6559386" y="1350982"/>
              <a:ext cx="40536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chemeClr val="accent1"/>
                  </a:solidFill>
                </a:rPr>
                <a:t>Integration</a:t>
              </a:r>
              <a:r>
                <a:rPr lang="en-GB" sz="2400">
                  <a:solidFill>
                    <a:schemeClr val="accent1"/>
                  </a:solidFill>
                </a:rPr>
                <a:t> with a wide range of data formats</a:t>
              </a:r>
              <a:endParaRPr lang="en-GB" sz="24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2A7D50E-D574-3EC1-6A80-9A813E503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r="56082"/>
            <a:stretch>
              <a:fillRect/>
            </a:stretch>
          </p:blipFill>
          <p:spPr>
            <a:xfrm>
              <a:off x="6066262" y="2271579"/>
              <a:ext cx="2648137" cy="3283379"/>
            </a:xfrm>
            <a:prstGeom prst="rect">
              <a:avLst/>
            </a:prstGeom>
          </p:spPr>
        </p:pic>
      </p:grpSp>
      <p:sp>
        <p:nvSpPr>
          <p:cNvPr id="11" name="Title 5">
            <a:extLst>
              <a:ext uri="{FF2B5EF4-FFF2-40B4-BE49-F238E27FC236}">
                <a16:creationId xmlns:a16="http://schemas.microsoft.com/office/drawing/2014/main" id="{EC37F7F0-5C1E-76C0-2547-D65F45A0E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297322"/>
            <a:ext cx="10029600" cy="369332"/>
          </a:xfrm>
        </p:spPr>
        <p:txBody>
          <a:bodyPr lIns="0" tIns="0" rIns="0" bIns="0" anchor="t"/>
          <a:lstStyle/>
          <a:p>
            <a:r>
              <a:rPr lang="en-US" b="1"/>
              <a:t>Introducing</a:t>
            </a:r>
            <a:endParaRPr lang="en-GB">
              <a:solidFill>
                <a:srgbClr val="000000"/>
              </a:solidFill>
            </a:endParaRPr>
          </a:p>
          <a:p>
            <a:endParaRPr lang="en-GB" sz="3200" dirty="0">
              <a:cs typeface="Arial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7F7724-6942-B185-D9DC-93DBA7B689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87912" y="174454"/>
            <a:ext cx="2114075" cy="61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6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9C9C-EDDB-3B97-05BF-10965E9C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319088"/>
            <a:ext cx="7869600" cy="369332"/>
          </a:xfrm>
        </p:spPr>
        <p:txBody>
          <a:bodyPr lIns="0" tIns="0" rIns="0" bIns="0" anchor="t"/>
          <a:lstStyle/>
          <a:p>
            <a:r>
              <a:rPr lang="en-US"/>
              <a:t>Introducing </a:t>
            </a:r>
            <a:r>
              <a:rPr lang="en-US" err="1"/>
              <a:t>Earthkit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859AC-ACFE-28FD-62E3-76B7B6380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983EE-AB05-D714-F4F9-D8B856CBC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387FF65-DF34-E152-E741-A9460C3FA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0543" y="388637"/>
            <a:ext cx="2918113" cy="88427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C0E75E5-CCDB-2665-5CAC-F2B0428D30DF}"/>
              </a:ext>
            </a:extLst>
          </p:cNvPr>
          <p:cNvSpPr txBox="1">
            <a:spLocks/>
          </p:cNvSpPr>
          <p:nvPr/>
        </p:nvSpPr>
        <p:spPr>
          <a:xfrm>
            <a:off x="1079612" y="688420"/>
            <a:ext cx="7174651" cy="2005997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457200" rtl="0" eaLnBrk="1" latinLnBrk="0" hangingPunct="1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270000" algn="l" defTabSz="4572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000" indent="-270000" algn="l" defTabSz="457200" rtl="0" eaLnBrk="1" latinLnBrk="0" hangingPunct="1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0000" indent="-270000" algn="l" defTabSz="457200" rtl="0" eaLnBrk="1" latinLnBrk="0" hangingPunct="1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0000" indent="-270000" algn="l" defTabSz="457200" rtl="0" eaLnBrk="1" latinLnBrk="0" hangingPunct="1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/>
              <a:buNone/>
            </a:pPr>
            <a:endParaRPr lang="en-US"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en-US">
                <a:latin typeface="Calibri"/>
                <a:ea typeface="Calibri"/>
                <a:cs typeface="Calibri"/>
              </a:rPr>
              <a:t>Part of the modernization of the ECMWF software stack</a:t>
            </a:r>
          </a:p>
          <a:p>
            <a:pPr marL="285750" indent="-285750"/>
            <a:r>
              <a:rPr lang="en-US" err="1">
                <a:latin typeface="Calibri"/>
                <a:ea typeface="Calibri"/>
                <a:cs typeface="Calibri"/>
              </a:rPr>
              <a:t>Earthkit</a:t>
            </a:r>
            <a:r>
              <a:rPr lang="en-US">
                <a:latin typeface="Calibri"/>
                <a:ea typeface="Calibri"/>
                <a:cs typeface="Calibri"/>
              </a:rPr>
              <a:t> will replace Magics and </a:t>
            </a:r>
            <a:r>
              <a:rPr lang="en-US" err="1">
                <a:latin typeface="Calibri"/>
                <a:ea typeface="Calibri"/>
                <a:cs typeface="Calibri"/>
              </a:rPr>
              <a:t>Metview</a:t>
            </a:r>
            <a:r>
              <a:rPr lang="en-US">
                <a:latin typeface="Calibri"/>
                <a:ea typeface="Calibri"/>
                <a:cs typeface="Calibri"/>
              </a:rPr>
              <a:t> in terms of processing and plotting</a:t>
            </a:r>
          </a:p>
          <a:p>
            <a:pPr marL="285750" indent="-285750"/>
            <a:r>
              <a:rPr lang="en-US" err="1">
                <a:latin typeface="Calibri"/>
                <a:ea typeface="Calibri"/>
                <a:cs typeface="Calibri"/>
              </a:rPr>
              <a:t>Earthkit</a:t>
            </a:r>
            <a:r>
              <a:rPr lang="en-US">
                <a:latin typeface="Calibri"/>
                <a:ea typeface="Calibri"/>
                <a:cs typeface="Calibri"/>
              </a:rPr>
              <a:t> Studio™, a long-term project, will replace </a:t>
            </a:r>
            <a:r>
              <a:rPr lang="en-US" err="1">
                <a:latin typeface="Calibri"/>
                <a:ea typeface="Calibri"/>
                <a:cs typeface="Calibri"/>
              </a:rPr>
              <a:t>Metview's</a:t>
            </a:r>
            <a:r>
              <a:rPr lang="en-US">
                <a:latin typeface="Calibri"/>
                <a:ea typeface="Calibri"/>
                <a:cs typeface="Calibri"/>
              </a:rPr>
              <a:t> user interface and </a:t>
            </a:r>
            <a:r>
              <a:rPr lang="en-US" err="1">
                <a:latin typeface="Calibri"/>
                <a:ea typeface="Calibri"/>
                <a:cs typeface="Calibri"/>
              </a:rPr>
              <a:t>ecCharts</a:t>
            </a:r>
            <a:endParaRPr lang="en-US">
              <a:latin typeface="Calibri"/>
              <a:ea typeface="Calibri"/>
              <a:cs typeface="Calibri"/>
            </a:endParaRPr>
          </a:p>
          <a:p>
            <a:pPr indent="0">
              <a:buNone/>
            </a:pPr>
            <a:endParaRPr lang="en-US">
              <a:cs typeface="Arial"/>
            </a:endParaRPr>
          </a:p>
          <a:p>
            <a:endParaRPr lang="en-US">
              <a:cs typeface="Arial"/>
            </a:endParaRP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5BF3BF5-0D28-AD55-CFC3-C7573BACB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626" y="2617445"/>
            <a:ext cx="6450029" cy="39042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19F015-467B-645F-D19B-CC5F412FC295}"/>
              </a:ext>
            </a:extLst>
          </p:cNvPr>
          <p:cNvSpPr/>
          <p:nvPr/>
        </p:nvSpPr>
        <p:spPr>
          <a:xfrm>
            <a:off x="3621075" y="3508214"/>
            <a:ext cx="7177177" cy="1138687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471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FED9E-6E0A-D082-29A3-3D6F61E3C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8C645-5E9A-7C0F-510D-DEA62C11D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563" y="360000"/>
            <a:ext cx="7869600" cy="369332"/>
          </a:xfrm>
        </p:spPr>
        <p:txBody>
          <a:bodyPr lIns="0" tIns="0" rIns="0" bIns="0" anchor="t"/>
          <a:lstStyle/>
          <a:p>
            <a:r>
              <a:rPr lang="en-US">
                <a:cs typeface="Arial"/>
              </a:rPr>
              <a:t>Examples usages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5D19F-E08D-4C84-38E5-662A2AFD43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6511" y="1036594"/>
            <a:ext cx="5200255" cy="4096932"/>
          </a:xfrm>
        </p:spPr>
        <p:txBody>
          <a:bodyPr lIns="0" tIns="0" rIns="0" bIns="0" anchor="t"/>
          <a:lstStyle/>
          <a:p>
            <a:pPr marL="285750" indent="-285750"/>
            <a:r>
              <a:rPr lang="en-US">
                <a:latin typeface="Calibri"/>
                <a:ea typeface="Calibri"/>
                <a:cs typeface="Calibri"/>
              </a:rPr>
              <a:t>The Anemoi machine learning framework (data handling and plotting)</a:t>
            </a:r>
          </a:p>
          <a:p>
            <a:pPr marL="285750" indent="-285750"/>
            <a:r>
              <a:rPr lang="en-US">
                <a:latin typeface="Calibri"/>
                <a:ea typeface="Calibri"/>
                <a:cs typeface="Calibri"/>
              </a:rPr>
              <a:t>ECMWF's post-processing suite (data and time handling, thermodynamic computations)</a:t>
            </a: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Forecast-in-a-box (data handling, </a:t>
            </a:r>
            <a:r>
              <a:rPr lang="en-US">
                <a:latin typeface="Calibri"/>
                <a:ea typeface="Calibri"/>
                <a:cs typeface="Calibri"/>
              </a:rPr>
              <a:t>workflows, plotting</a:t>
            </a:r>
            <a:r>
              <a:rPr lang="en-US" dirty="0">
                <a:latin typeface="Calibri"/>
                <a:ea typeface="Calibri"/>
                <a:cs typeface="Calibri"/>
              </a:rPr>
              <a:t>)</a:t>
            </a:r>
          </a:p>
          <a:p>
            <a:pPr marL="285750" indent="-285750"/>
            <a:r>
              <a:rPr lang="en-US">
                <a:latin typeface="Calibri"/>
                <a:ea typeface="Calibri"/>
                <a:cs typeface="Calibri"/>
              </a:rPr>
              <a:t>ecCharts (data handling)</a:t>
            </a:r>
            <a:endParaRPr lang="en-US">
              <a:latin typeface="Arial"/>
              <a:ea typeface="Calibri"/>
              <a:cs typeface="Arial"/>
            </a:endParaRP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Recommended way to retrieve and </a:t>
            </a:r>
            <a:r>
              <a:rPr lang="en-US" dirty="0" err="1">
                <a:latin typeface="Calibri"/>
                <a:ea typeface="Calibri"/>
                <a:cs typeface="Calibri"/>
              </a:rPr>
              <a:t>visualise</a:t>
            </a:r>
            <a:r>
              <a:rPr lang="en-US" dirty="0">
                <a:latin typeface="Calibri"/>
                <a:ea typeface="Calibri"/>
                <a:cs typeface="Calibri"/>
              </a:rPr>
              <a:t> Destination Earth Digital Twin data via polytope</a:t>
            </a:r>
            <a:endParaRPr lang="en-US">
              <a:cs typeface="Arial"/>
            </a:endParaRPr>
          </a:p>
          <a:p>
            <a:pPr marL="285750" indent="-285750"/>
            <a:r>
              <a:rPr lang="en-US" dirty="0">
                <a:latin typeface="Calibri"/>
                <a:ea typeface="Calibri"/>
                <a:cs typeface="Calibri"/>
              </a:rPr>
              <a:t>Copernicus web applications, e.g. C3S Global Temperature Trend Monitor; on-the-fly aggregation of daily statistics; recommended way to access and process CDS datasets </a:t>
            </a:r>
          </a:p>
          <a:p>
            <a:pPr marL="285750" indent="-285750"/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C8AF0-B366-2D04-C0A7-085B9907B6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36877" y="6332095"/>
            <a:ext cx="2159224" cy="216000"/>
          </a:xfrm>
        </p:spPr>
        <p:txBody>
          <a:bodyPr/>
          <a:lstStyle/>
          <a:p>
            <a:fld id="{6B3B0B0F-E794-1244-9699-107C60B9C23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ACFC2-F656-58EA-D792-F8ABE9A1A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9650" y="6332097"/>
            <a:ext cx="4053639" cy="230657"/>
          </a:xfrm>
        </p:spPr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9" name="Picture 8" descr="A computer code with text&#10;&#10;Description automatically generated">
            <a:extLst>
              <a:ext uri="{FF2B5EF4-FFF2-40B4-BE49-F238E27FC236}">
                <a16:creationId xmlns:a16="http://schemas.microsoft.com/office/drawing/2014/main" id="{A437A3D9-AD0C-D3BF-426D-1B35C612B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0827" y="3671005"/>
            <a:ext cx="3589412" cy="130146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A map of the world&#10;&#10;Description automatically generated">
            <a:extLst>
              <a:ext uri="{FF2B5EF4-FFF2-40B4-BE49-F238E27FC236}">
                <a16:creationId xmlns:a16="http://schemas.microsoft.com/office/drawing/2014/main" id="{C91AB44D-A71F-DC17-8332-7DACE90B6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932" y="4659291"/>
            <a:ext cx="3773728" cy="198646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40956D-A048-15F6-3E48-1F0DF0E10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0651" y="782015"/>
            <a:ext cx="2870195" cy="230170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logo with blue text&#10;&#10;AI-generated content may be incorrect.">
            <a:extLst>
              <a:ext uri="{FF2B5EF4-FFF2-40B4-BE49-F238E27FC236}">
                <a16:creationId xmlns:a16="http://schemas.microsoft.com/office/drawing/2014/main" id="{06449888-06E4-3260-70BF-77DBEB0E71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9305" y="1034782"/>
            <a:ext cx="1921349" cy="71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42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135DB-2AD5-84B9-8D1C-072D2329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5922A-B8FD-B55E-1262-7B93600F6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319088"/>
            <a:ext cx="7869600" cy="369332"/>
          </a:xfrm>
        </p:spPr>
        <p:txBody>
          <a:bodyPr lIns="0" tIns="0" rIns="0" bIns="0" anchor="t"/>
          <a:lstStyle/>
          <a:p>
            <a:r>
              <a:rPr lang="en-US"/>
              <a:t>Version 1.0.0 and what it means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7A6DA-10E9-8860-EB15-8BB5FA233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D1DB2-6A94-E647-63F5-CECEC1085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8339F8-0E22-9EE8-A8A1-485C7DFEB4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0543" y="388637"/>
            <a:ext cx="2918113" cy="88427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C30E74-D3EF-5603-E5A3-5F57CA608C46}"/>
              </a:ext>
            </a:extLst>
          </p:cNvPr>
          <p:cNvSpPr txBox="1">
            <a:spLocks/>
          </p:cNvSpPr>
          <p:nvPr/>
        </p:nvSpPr>
        <p:spPr>
          <a:xfrm>
            <a:off x="1079612" y="688420"/>
            <a:ext cx="10494641" cy="5152295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457200" rtl="0" eaLnBrk="1" latinLnBrk="0" hangingPunct="1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270000" algn="l" defTabSz="4572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000" indent="-270000" algn="l" defTabSz="457200" rtl="0" eaLnBrk="1" latinLnBrk="0" hangingPunct="1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0000" indent="-270000" algn="l" defTabSz="457200" rtl="0" eaLnBrk="1" latinLnBrk="0" hangingPunct="1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0000" indent="-270000" algn="l" defTabSz="457200" rtl="0" eaLnBrk="1" latinLnBrk="0" hangingPunct="1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/>
              <a:buNone/>
            </a:pPr>
            <a:endParaRPr lang="en-US"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en-US" dirty="0">
                <a:ea typeface="Calibri"/>
                <a:cs typeface="Arial"/>
              </a:rPr>
              <a:t>We are preparing for a version 1.0 release of </a:t>
            </a:r>
            <a:r>
              <a:rPr lang="en-US" dirty="0" err="1">
                <a:ea typeface="Calibri"/>
                <a:cs typeface="Arial"/>
              </a:rPr>
              <a:t>Earthkit</a:t>
            </a:r>
            <a:endParaRPr lang="en-US" dirty="0">
              <a:ea typeface="Calibri"/>
              <a:cs typeface="Arial"/>
            </a:endParaRPr>
          </a:p>
          <a:p>
            <a:pPr marL="915670" lvl="1" indent="-269875">
              <a:buFont typeface="Courier New"/>
              <a:buChar char="o"/>
            </a:pPr>
            <a:r>
              <a:rPr lang="en-US">
                <a:latin typeface="Arial"/>
                <a:ea typeface="Calibri"/>
                <a:cs typeface="Arial"/>
              </a:rPr>
              <a:t>This means a more stable API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1275715" lvl="2" indent="-269875">
              <a:buFont typeface="Wingdings"/>
              <a:buChar char="§"/>
            </a:pPr>
            <a:r>
              <a:rPr lang="en-US">
                <a:latin typeface="Arial"/>
                <a:ea typeface="Calibri"/>
                <a:cs typeface="Arial"/>
              </a:rPr>
              <a:t>No sudden removal or renaming of functions or arguments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1275715" lvl="2" indent="-269875">
              <a:buFont typeface="Wingdings"/>
              <a:buChar char="§"/>
            </a:pPr>
            <a:r>
              <a:rPr lang="en-US" dirty="0">
                <a:latin typeface="Arial"/>
                <a:ea typeface="Calibri"/>
                <a:cs typeface="Arial"/>
              </a:rPr>
              <a:t>Some functions may be marked 'experimental' (docs &amp; warnings), providing a means to allow user testing before </a:t>
            </a:r>
            <a:r>
              <a:rPr lang="en-US" dirty="0" err="1">
                <a:latin typeface="Arial"/>
                <a:ea typeface="Calibri"/>
                <a:cs typeface="Arial"/>
              </a:rPr>
              <a:t>finalising</a:t>
            </a:r>
            <a:r>
              <a:rPr lang="en-US" dirty="0">
                <a:latin typeface="Arial"/>
                <a:ea typeface="Calibri"/>
                <a:cs typeface="Arial"/>
              </a:rPr>
              <a:t> them</a:t>
            </a:r>
          </a:p>
          <a:p>
            <a:pPr marL="915670" lvl="1" indent="-269875">
              <a:buFont typeface="Courier New"/>
              <a:buChar char="o"/>
            </a:pPr>
            <a:r>
              <a:rPr lang="en-US" dirty="0">
                <a:latin typeface="Arial"/>
                <a:ea typeface="Calibri"/>
                <a:cs typeface="Arial"/>
              </a:rPr>
              <a:t>We have been </a:t>
            </a:r>
            <a:r>
              <a:rPr lang="en-US">
                <a:latin typeface="Arial"/>
                <a:ea typeface="Calibri"/>
                <a:cs typeface="Arial"/>
              </a:rPr>
              <a:t>releasing 'release candidates' with versions such as 1.0.0rc1 to allow easy testing</a:t>
            </a:r>
            <a:endParaRPr lang="en-US" dirty="0">
              <a:latin typeface="Arial"/>
              <a:ea typeface="Calibri"/>
              <a:cs typeface="Arial"/>
            </a:endParaRPr>
          </a:p>
          <a:p>
            <a:pPr marL="285750" indent="-179705"/>
            <a:r>
              <a:rPr lang="en-US" dirty="0" err="1">
                <a:ea typeface="Calibri"/>
                <a:cs typeface="Arial"/>
              </a:rPr>
              <a:t>Earthkit</a:t>
            </a:r>
            <a:r>
              <a:rPr lang="en-US" dirty="0">
                <a:ea typeface="Calibri"/>
                <a:cs typeface="Arial"/>
              </a:rPr>
              <a:t> 1.0 contains some big API changes compared to earlier versions, so many user scripts are expected to need to be updated</a:t>
            </a:r>
          </a:p>
          <a:p>
            <a:pPr marL="285750" indent="-179705"/>
            <a:r>
              <a:rPr lang="en-US" dirty="0">
                <a:ea typeface="Calibri"/>
                <a:cs typeface="Arial"/>
              </a:rPr>
              <a:t>This training session - allows interested users to get some hands-on with </a:t>
            </a:r>
            <a:r>
              <a:rPr lang="en-US" dirty="0" err="1">
                <a:ea typeface="Calibri"/>
                <a:cs typeface="Arial"/>
              </a:rPr>
              <a:t>Earthkit</a:t>
            </a:r>
            <a:r>
              <a:rPr lang="en-US" dirty="0">
                <a:ea typeface="Calibri"/>
                <a:cs typeface="Arial"/>
              </a:rPr>
              <a:t> and – feedback on </a:t>
            </a:r>
            <a:r>
              <a:rPr lang="en-US" dirty="0" err="1">
                <a:ea typeface="Calibri"/>
                <a:cs typeface="Arial"/>
              </a:rPr>
              <a:t>Earthkit's</a:t>
            </a:r>
            <a:r>
              <a:rPr lang="en-US" dirty="0">
                <a:ea typeface="Calibri"/>
                <a:cs typeface="Arial"/>
              </a:rPr>
              <a:t> API and its documentation are welcome; this is an opportunity to help shape the future direction</a:t>
            </a:r>
            <a:endParaRPr lang="en-US" dirty="0">
              <a:cs typeface="Arial"/>
            </a:endParaRPr>
          </a:p>
          <a:p>
            <a:pPr marL="285750" indent="-179705"/>
            <a:r>
              <a:rPr lang="en-US" dirty="0">
                <a:ea typeface="Calibri"/>
                <a:cs typeface="Arial"/>
              </a:rPr>
              <a:t>Actual release of </a:t>
            </a:r>
            <a:r>
              <a:rPr lang="en-US" dirty="0" err="1">
                <a:ea typeface="Calibri"/>
                <a:cs typeface="Arial"/>
              </a:rPr>
              <a:t>Earthkit</a:t>
            </a:r>
            <a:r>
              <a:rPr lang="en-US" dirty="0">
                <a:ea typeface="Calibri"/>
                <a:cs typeface="Arial"/>
              </a:rPr>
              <a:t> 1.0 in mid/late-May, depending on YOUR feedback!</a:t>
            </a:r>
          </a:p>
          <a:p>
            <a:pPr marL="285750" indent="-179705"/>
            <a:r>
              <a:rPr lang="en-US" dirty="0">
                <a:ea typeface="Calibri"/>
                <a:cs typeface="Arial"/>
              </a:rPr>
              <a:t>Thank you all for </a:t>
            </a:r>
            <a:r>
              <a:rPr lang="en-US" err="1">
                <a:ea typeface="Calibri"/>
                <a:cs typeface="Arial"/>
              </a:rPr>
              <a:t>tak</a:t>
            </a:r>
            <a:r>
              <a:rPr lang="en-US" dirty="0">
                <a:ea typeface="Calibri"/>
                <a:cs typeface="Arial"/>
              </a:rPr>
              <a:t>ing part!</a:t>
            </a:r>
          </a:p>
          <a:p>
            <a:pPr marL="285750" indent="-285750"/>
            <a:endParaRPr lang="en-US">
              <a:ea typeface="Calibri"/>
              <a:cs typeface="Arial"/>
            </a:endParaRPr>
          </a:p>
          <a:p>
            <a:pPr indent="0">
              <a:buNone/>
            </a:pPr>
            <a:endParaRPr lang="en-US">
              <a:ea typeface="Calibri"/>
              <a:cs typeface="Arial"/>
            </a:endParaRPr>
          </a:p>
          <a:p>
            <a:pPr indent="-179705"/>
            <a:endParaRPr lang="en-US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901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52E29-2F3F-1889-3CB6-7E20D1DBC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5A960D3-15BE-3599-97EE-F2A5289F0D4D}"/>
              </a:ext>
            </a:extLst>
          </p:cNvPr>
          <p:cNvSpPr/>
          <p:nvPr/>
        </p:nvSpPr>
        <p:spPr>
          <a:xfrm>
            <a:off x="3123999" y="1685731"/>
            <a:ext cx="5879828" cy="25312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59028-BF25-E66C-BAE3-DC4F1A4DD9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B80EA-DB86-D849-B86F-15DAF31F047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D8610-85CC-7333-DB4C-6B350408C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87A3EC4-609E-2F6F-5198-1F35826BDD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73228" y="1927208"/>
            <a:ext cx="5059398" cy="153315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E1CEC83-AA0A-42DC-E78F-9C045DFFE2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522" y="1629893"/>
            <a:ext cx="2297430" cy="69619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6639DEF-B073-018C-0CE0-9DDADD01A5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22" y="2706189"/>
            <a:ext cx="2297430" cy="69619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578EEB3C-EDF7-DD09-C648-A5F1135AEF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22" y="3929702"/>
            <a:ext cx="2297430" cy="68845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617AC0B8-E8C3-271B-65C6-9DCC6B380A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50576" y="2703507"/>
            <a:ext cx="2297430" cy="696191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5D60B15-293B-1647-DE8D-E540E2440F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49873" y="1653416"/>
            <a:ext cx="2297430" cy="696191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66E0DF61-0226-E731-8214-DA21D3148C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49873" y="3921966"/>
            <a:ext cx="2297430" cy="69619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7EA7FBA-B9E7-E68E-B1B7-3EBF6756D1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49873" y="5048506"/>
            <a:ext cx="2297430" cy="696191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9E1204BE-F816-9886-7C8B-15DDFE4BB8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08953" y="5053699"/>
            <a:ext cx="2297430" cy="69619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05AD79A-04FC-B977-4F27-63CC78CEF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Earthkit</a:t>
            </a:r>
            <a:r>
              <a:rPr lang="en-GB"/>
              <a:t> and its components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AF55E1-6DEF-4B00-EE68-DCE47118C91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122" t="7360" r="9116" b="5462"/>
          <a:stretch>
            <a:fillRect/>
          </a:stretch>
        </p:blipFill>
        <p:spPr>
          <a:xfrm>
            <a:off x="443001" y="5024859"/>
            <a:ext cx="2300510" cy="744758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17C617-C541-0D54-6847-53EBA45F94EF}"/>
              </a:ext>
            </a:extLst>
          </p:cNvPr>
          <p:cNvSpPr txBox="1"/>
          <p:nvPr/>
        </p:nvSpPr>
        <p:spPr>
          <a:xfrm>
            <a:off x="3373228" y="3585775"/>
            <a:ext cx="5770179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>
                <a:ea typeface="+mn-lt"/>
                <a:cs typeface="+mn-lt"/>
                <a:hlinkClick r:id="rId12"/>
              </a:rPr>
              <a:t>https://earthkit.ecmwf.int/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9386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35C16-7C30-ECF8-427A-EBFC43621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E2B299A-F053-9056-4CB3-07F3D6A4B2C3}"/>
              </a:ext>
            </a:extLst>
          </p:cNvPr>
          <p:cNvSpPr/>
          <p:nvPr/>
        </p:nvSpPr>
        <p:spPr>
          <a:xfrm>
            <a:off x="3123999" y="1685731"/>
            <a:ext cx="5879828" cy="25312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9B6CB-DB3D-ED3E-414E-8AD3ACADFC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B80EA-DB86-D849-B86F-15DAF31F047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BBB6F-735F-E99C-56B2-F958D93AE5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D82724B-F55D-0A21-0086-5E102DCD0F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73228" y="1927208"/>
            <a:ext cx="5059398" cy="153315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FCE002E-3445-AEB1-5BC6-754A83BBF4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522" y="1629893"/>
            <a:ext cx="2297430" cy="69619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127ED58-6E5F-B455-A6E0-4CB69F97D7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22" y="2706189"/>
            <a:ext cx="2297430" cy="69619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05030F74-0024-F590-2C46-E3B61EA815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22" y="3929702"/>
            <a:ext cx="2297430" cy="68845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F53F032-2A65-C45C-8C2D-F7ED29DBF3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50576" y="2703507"/>
            <a:ext cx="2297430" cy="696191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23DC426-CC22-2249-E3F7-D88CDD7DD8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49873" y="1653416"/>
            <a:ext cx="2297430" cy="696191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9D487AEB-3914-182F-6EA1-5DDE038B0B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49873" y="3921966"/>
            <a:ext cx="2297430" cy="69619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0B38B93C-D8F9-F950-6EEE-D8517B07B1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49873" y="5048506"/>
            <a:ext cx="2297430" cy="696191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19152027-2378-16CE-9180-43C94077E1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08953" y="5053699"/>
            <a:ext cx="2297430" cy="69619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A2E01B5-5B6B-39E6-3AFE-49F7F9531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/>
          <a:lstStyle/>
          <a:p>
            <a:r>
              <a:rPr lang="en-GB"/>
              <a:t>This course will introduce: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0D1873-196C-6A51-B02E-8E1CBADFCBA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122" t="7360" r="9116" b="5462"/>
          <a:stretch>
            <a:fillRect/>
          </a:stretch>
        </p:blipFill>
        <p:spPr>
          <a:xfrm>
            <a:off x="443001" y="5024859"/>
            <a:ext cx="2300510" cy="744758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336408-31E8-6B8D-2778-E317DA715D79}"/>
              </a:ext>
            </a:extLst>
          </p:cNvPr>
          <p:cNvSpPr txBox="1"/>
          <p:nvPr/>
        </p:nvSpPr>
        <p:spPr>
          <a:xfrm>
            <a:off x="3373228" y="3585775"/>
            <a:ext cx="5770179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>
                <a:ea typeface="+mn-lt"/>
                <a:cs typeface="+mn-lt"/>
                <a:hlinkClick r:id="rId12"/>
              </a:rPr>
              <a:t>https://earthkit.ecmwf.int/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5118C0-6AF0-7E49-D964-49B7DEE744DC}"/>
              </a:ext>
            </a:extLst>
          </p:cNvPr>
          <p:cNvSpPr/>
          <p:nvPr/>
        </p:nvSpPr>
        <p:spPr>
          <a:xfrm>
            <a:off x="367807" y="1521709"/>
            <a:ext cx="2531148" cy="914399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740443-899C-EC50-65FF-435432664068}"/>
              </a:ext>
            </a:extLst>
          </p:cNvPr>
          <p:cNvSpPr/>
          <p:nvPr/>
        </p:nvSpPr>
        <p:spPr>
          <a:xfrm>
            <a:off x="367693" y="2672469"/>
            <a:ext cx="2531148" cy="914399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1D9F5C-F2D9-5707-D804-09CC46EF7032}"/>
              </a:ext>
            </a:extLst>
          </p:cNvPr>
          <p:cNvSpPr/>
          <p:nvPr/>
        </p:nvSpPr>
        <p:spPr>
          <a:xfrm>
            <a:off x="367661" y="3923006"/>
            <a:ext cx="2531148" cy="914399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26FA35-5E40-AA8D-D15A-2C70B4826319}"/>
              </a:ext>
            </a:extLst>
          </p:cNvPr>
          <p:cNvSpPr/>
          <p:nvPr/>
        </p:nvSpPr>
        <p:spPr>
          <a:xfrm>
            <a:off x="9236464" y="1628138"/>
            <a:ext cx="2531148" cy="914399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A31FC2-DABE-C9B9-5FFE-9877C434AF2E}"/>
              </a:ext>
            </a:extLst>
          </p:cNvPr>
          <p:cNvSpPr/>
          <p:nvPr/>
        </p:nvSpPr>
        <p:spPr>
          <a:xfrm>
            <a:off x="9236433" y="2672469"/>
            <a:ext cx="2531148" cy="914399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0344F0-3E22-F596-BD35-C417F72764A6}"/>
              </a:ext>
            </a:extLst>
          </p:cNvPr>
          <p:cNvSpPr/>
          <p:nvPr/>
        </p:nvSpPr>
        <p:spPr>
          <a:xfrm>
            <a:off x="9236401" y="5053811"/>
            <a:ext cx="2531148" cy="914399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Graphic 17" descr="Checkbox Ticked with solid fill">
            <a:extLst>
              <a:ext uri="{FF2B5EF4-FFF2-40B4-BE49-F238E27FC236}">
                <a16:creationId xmlns:a16="http://schemas.microsoft.com/office/drawing/2014/main" id="{AC6EBDF2-0824-2A66-DDFD-E1E8D1A79D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21364" y="1242334"/>
            <a:ext cx="561981" cy="561855"/>
          </a:xfrm>
          <a:prstGeom prst="rect">
            <a:avLst/>
          </a:prstGeom>
        </p:spPr>
      </p:pic>
      <p:pic>
        <p:nvPicPr>
          <p:cNvPr id="20" name="Graphic 19" descr="Checkbox Ticked with solid fill">
            <a:extLst>
              <a:ext uri="{FF2B5EF4-FFF2-40B4-BE49-F238E27FC236}">
                <a16:creationId xmlns:a16="http://schemas.microsoft.com/office/drawing/2014/main" id="{A0BAD79E-CB91-4099-40A1-8CD6B128C3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20743" y="2393094"/>
            <a:ext cx="561981" cy="561855"/>
          </a:xfrm>
          <a:prstGeom prst="rect">
            <a:avLst/>
          </a:prstGeom>
        </p:spPr>
      </p:pic>
      <p:pic>
        <p:nvPicPr>
          <p:cNvPr id="22" name="Graphic 21" descr="Checkbox Ticked with solid fill">
            <a:extLst>
              <a:ext uri="{FF2B5EF4-FFF2-40B4-BE49-F238E27FC236}">
                <a16:creationId xmlns:a16="http://schemas.microsoft.com/office/drawing/2014/main" id="{D629844A-3E90-570A-01D9-E4FC6938F8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20712" y="3650283"/>
            <a:ext cx="561981" cy="561855"/>
          </a:xfrm>
          <a:prstGeom prst="rect">
            <a:avLst/>
          </a:prstGeom>
        </p:spPr>
      </p:pic>
      <p:pic>
        <p:nvPicPr>
          <p:cNvPr id="24" name="Graphic 23" descr="Checkbox Ticked with solid fill">
            <a:extLst>
              <a:ext uri="{FF2B5EF4-FFF2-40B4-BE49-F238E27FC236}">
                <a16:creationId xmlns:a16="http://schemas.microsoft.com/office/drawing/2014/main" id="{9D487EF2-FBF8-0AFD-D454-6159408C56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89515" y="1368718"/>
            <a:ext cx="561981" cy="561855"/>
          </a:xfrm>
          <a:prstGeom prst="rect">
            <a:avLst/>
          </a:prstGeom>
        </p:spPr>
      </p:pic>
      <p:pic>
        <p:nvPicPr>
          <p:cNvPr id="25" name="Graphic 24" descr="Checkbox Ticked with solid fill">
            <a:extLst>
              <a:ext uri="{FF2B5EF4-FFF2-40B4-BE49-F238E27FC236}">
                <a16:creationId xmlns:a16="http://schemas.microsoft.com/office/drawing/2014/main" id="{6189F4FA-425C-1D0D-1DA0-96438F9B47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89483" y="2433004"/>
            <a:ext cx="561981" cy="561855"/>
          </a:xfrm>
          <a:prstGeom prst="rect">
            <a:avLst/>
          </a:prstGeom>
        </p:spPr>
      </p:pic>
      <p:pic>
        <p:nvPicPr>
          <p:cNvPr id="26" name="Graphic 25" descr="Checkbox Ticked with solid fill">
            <a:extLst>
              <a:ext uri="{FF2B5EF4-FFF2-40B4-BE49-F238E27FC236}">
                <a16:creationId xmlns:a16="http://schemas.microsoft.com/office/drawing/2014/main" id="{7258E4B0-8653-2E75-EDC0-8203237AB5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89452" y="4747829"/>
            <a:ext cx="561981" cy="56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2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12964-D0EC-E0CA-881C-4A232C204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AFB2F-53FC-F6BC-9EC4-5A430883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12" y="319088"/>
            <a:ext cx="7869600" cy="369332"/>
          </a:xfrm>
        </p:spPr>
        <p:txBody>
          <a:bodyPr lIns="0" tIns="0" rIns="0" bIns="0" anchor="t"/>
          <a:lstStyle/>
          <a:p>
            <a:r>
              <a:rPr lang="en-US"/>
              <a:t>Installation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AA92B-0D97-7C89-A46A-1A7402C0DE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61C5E-3942-30A1-535E-A29B7DF00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116B3E5-8B65-A47A-0ECB-FBFCB82B14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0543" y="388637"/>
            <a:ext cx="2918113" cy="88427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80DBDA-5E6C-DFD3-03FC-C046ECE42991}"/>
              </a:ext>
            </a:extLst>
          </p:cNvPr>
          <p:cNvSpPr txBox="1">
            <a:spLocks/>
          </p:cNvSpPr>
          <p:nvPr/>
        </p:nvSpPr>
        <p:spPr>
          <a:xfrm>
            <a:off x="1079612" y="688420"/>
            <a:ext cx="10494641" cy="5152295"/>
          </a:xfrm>
          <a:prstGeom prst="rect">
            <a:avLst/>
          </a:prstGeom>
        </p:spPr>
        <p:txBody>
          <a:bodyPr lIns="0" tIns="0" rIns="0" bIns="0" anchor="t"/>
          <a:lstStyle>
            <a:lvl1pPr marL="0" indent="-180000" algn="l" defTabSz="457200" rtl="0" eaLnBrk="1" latinLnBrk="0" hangingPunct="1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270000" algn="l" defTabSz="4572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000" indent="-270000" algn="l" defTabSz="457200" rtl="0" eaLnBrk="1" latinLnBrk="0" hangingPunct="1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0000" indent="-270000" algn="l" defTabSz="457200" rtl="0" eaLnBrk="1" latinLnBrk="0" hangingPunct="1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0000" indent="-270000" algn="l" defTabSz="457200" rtl="0" eaLnBrk="1" latinLnBrk="0" hangingPunct="1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/>
              <a:buNone/>
            </a:pPr>
            <a:endParaRPr lang="en-US">
              <a:latin typeface="Calibri"/>
              <a:ea typeface="Calibri"/>
              <a:cs typeface="Calibri"/>
            </a:endParaRPr>
          </a:p>
          <a:p>
            <a:pPr marL="285750" indent="-285750"/>
            <a:r>
              <a:rPr lang="en-US">
                <a:latin typeface="Calibri"/>
                <a:ea typeface="Calibri"/>
                <a:cs typeface="Calibri"/>
              </a:rPr>
              <a:t>The </a:t>
            </a:r>
            <a:r>
              <a:rPr lang="en-US" err="1">
                <a:latin typeface="Calibri"/>
                <a:ea typeface="Calibri"/>
                <a:cs typeface="Calibri"/>
              </a:rPr>
              <a:t>Earthkit</a:t>
            </a:r>
            <a:r>
              <a:rPr lang="en-US">
                <a:latin typeface="Calibri"/>
                <a:ea typeface="Calibri"/>
                <a:cs typeface="Calibri"/>
              </a:rPr>
              <a:t> Python components are on </a:t>
            </a:r>
            <a:r>
              <a:rPr lang="en-US" err="1">
                <a:latin typeface="Calibri"/>
                <a:ea typeface="Calibri"/>
                <a:cs typeface="Calibri"/>
              </a:rPr>
              <a:t>PyPi</a:t>
            </a:r>
            <a:endParaRPr lang="en-US">
              <a:latin typeface="Calibri"/>
              <a:ea typeface="Calibri"/>
              <a:cs typeface="Calibri"/>
            </a:endParaRPr>
          </a:p>
          <a:p>
            <a:pPr marL="915670" lvl="1" indent="-269875">
              <a:buFont typeface="Courier New"/>
              <a:buChar char="o"/>
            </a:pPr>
            <a:r>
              <a:rPr lang="en-US">
                <a:latin typeface="Arial"/>
                <a:ea typeface="Calibri"/>
                <a:cs typeface="Calibri"/>
              </a:rPr>
              <a:t>Can be installed with </a:t>
            </a:r>
            <a:r>
              <a:rPr lang="en-US">
                <a:latin typeface="Courier New"/>
                <a:ea typeface="Calibri"/>
                <a:cs typeface="Courier New"/>
              </a:rPr>
              <a:t>pip install </a:t>
            </a:r>
            <a:r>
              <a:rPr lang="en-US" err="1">
                <a:latin typeface="Courier New"/>
                <a:ea typeface="Calibri"/>
                <a:cs typeface="Courier New"/>
              </a:rPr>
              <a:t>earthkit</a:t>
            </a:r>
            <a:r>
              <a:rPr lang="en-US">
                <a:latin typeface="Courier New"/>
                <a:ea typeface="Calibri"/>
                <a:cs typeface="Courier New"/>
              </a:rPr>
              <a:t>-data; pip install </a:t>
            </a:r>
            <a:r>
              <a:rPr lang="en-US" err="1">
                <a:latin typeface="Courier New"/>
                <a:ea typeface="Calibri"/>
                <a:cs typeface="Courier New"/>
              </a:rPr>
              <a:t>earthkit</a:t>
            </a:r>
            <a:r>
              <a:rPr lang="en-US">
                <a:latin typeface="Courier New"/>
                <a:ea typeface="Calibri"/>
                <a:cs typeface="Courier New"/>
              </a:rPr>
              <a:t>-plots</a:t>
            </a:r>
            <a:r>
              <a:rPr lang="en-US">
                <a:latin typeface="Arial"/>
                <a:ea typeface="Calibri"/>
                <a:cs typeface="Calibri"/>
              </a:rPr>
              <a:t> </a:t>
            </a:r>
            <a:r>
              <a:rPr lang="en-US" err="1">
                <a:latin typeface="Arial"/>
                <a:ea typeface="Calibri"/>
                <a:cs typeface="Calibri"/>
              </a:rPr>
              <a:t>etc</a:t>
            </a:r>
            <a:endParaRPr lang="en-US">
              <a:latin typeface="Arial"/>
              <a:ea typeface="Calibri"/>
              <a:cs typeface="Calibri"/>
            </a:endParaRPr>
          </a:p>
          <a:p>
            <a:pPr marL="1275715" lvl="2" indent="-269875">
              <a:buFont typeface="Wingdings"/>
              <a:buChar char="§"/>
            </a:pPr>
            <a:r>
              <a:rPr lang="en-US">
                <a:latin typeface="Arial"/>
                <a:ea typeface="Calibri"/>
                <a:cs typeface="Calibri"/>
              </a:rPr>
              <a:t>We make use of optional components, e.g. </a:t>
            </a:r>
            <a:r>
              <a:rPr lang="en-US">
                <a:latin typeface="Courier New"/>
                <a:ea typeface="Calibri"/>
                <a:cs typeface="Courier New"/>
              </a:rPr>
              <a:t>pip install '</a:t>
            </a:r>
            <a:r>
              <a:rPr lang="en-US" err="1">
                <a:latin typeface="Courier New"/>
                <a:ea typeface="Calibri"/>
                <a:cs typeface="Courier New"/>
              </a:rPr>
              <a:t>earthkit</a:t>
            </a:r>
            <a:r>
              <a:rPr lang="en-US">
                <a:latin typeface="Courier New"/>
                <a:ea typeface="Calibri"/>
                <a:cs typeface="Courier New"/>
              </a:rPr>
              <a:t>-data[</a:t>
            </a:r>
            <a:r>
              <a:rPr lang="en-US" err="1">
                <a:latin typeface="Courier New"/>
                <a:ea typeface="Calibri"/>
                <a:cs typeface="Courier New"/>
              </a:rPr>
              <a:t>geotiff,mars</a:t>
            </a:r>
            <a:r>
              <a:rPr lang="en-US">
                <a:latin typeface="Courier New"/>
                <a:ea typeface="Calibri"/>
                <a:cs typeface="Courier New"/>
              </a:rPr>
              <a:t>]' (or [all])</a:t>
            </a:r>
          </a:p>
          <a:p>
            <a:pPr marL="915670" lvl="1" indent="-269875">
              <a:buFont typeface="Courier New"/>
              <a:buChar char="o"/>
            </a:pPr>
            <a:r>
              <a:rPr lang="en-US">
                <a:latin typeface="Arial"/>
                <a:ea typeface="Calibri"/>
                <a:cs typeface="Calibri"/>
              </a:rPr>
              <a:t>All packages can be installed in one go with </a:t>
            </a:r>
            <a:r>
              <a:rPr lang="en-US">
                <a:latin typeface="Courier New"/>
                <a:ea typeface="Calibri"/>
                <a:cs typeface="Courier New"/>
              </a:rPr>
              <a:t>pip install </a:t>
            </a:r>
            <a:r>
              <a:rPr lang="en-US" err="1">
                <a:latin typeface="Courier New"/>
                <a:ea typeface="Calibri"/>
                <a:cs typeface="Courier New"/>
              </a:rPr>
              <a:t>earthkit</a:t>
            </a:r>
            <a:endParaRPr lang="en-US" err="1">
              <a:latin typeface="Arial"/>
              <a:ea typeface="Calibri"/>
              <a:cs typeface="Calibri"/>
            </a:endParaRPr>
          </a:p>
          <a:p>
            <a:pPr marL="285750" indent="-285750"/>
            <a:r>
              <a:rPr lang="en-US" err="1">
                <a:ea typeface="Calibri"/>
                <a:cs typeface="Calibri"/>
              </a:rPr>
              <a:t>Earthkit's</a:t>
            </a:r>
            <a:r>
              <a:rPr lang="en-US">
                <a:ea typeface="Calibri"/>
                <a:cs typeface="Calibri"/>
              </a:rPr>
              <a:t> binary dependencies are also on </a:t>
            </a:r>
            <a:r>
              <a:rPr lang="en-US" err="1">
                <a:ea typeface="Calibri"/>
                <a:cs typeface="Calibri"/>
              </a:rPr>
              <a:t>PyPi</a:t>
            </a:r>
            <a:endParaRPr lang="en-US">
              <a:ea typeface="Calibri"/>
              <a:cs typeface="Calibri"/>
            </a:endParaRPr>
          </a:p>
          <a:p>
            <a:pPr marL="915670" lvl="1" indent="-269875">
              <a:buFont typeface="Courier New"/>
              <a:buChar char="o"/>
            </a:pPr>
            <a:r>
              <a:rPr lang="en-US">
                <a:ea typeface="Calibri"/>
                <a:cs typeface="Calibri"/>
              </a:rPr>
              <a:t>We have a fairly new system of distributing binary Python packages</a:t>
            </a:r>
          </a:p>
          <a:p>
            <a:pPr marL="915670" lvl="1" indent="-269875">
              <a:buFont typeface="Courier New"/>
              <a:buChar char="o"/>
            </a:pPr>
            <a:r>
              <a:rPr lang="en-US">
                <a:ea typeface="Calibri"/>
                <a:cs typeface="Calibri"/>
              </a:rPr>
              <a:t>e.g. </a:t>
            </a:r>
          </a:p>
          <a:p>
            <a:pPr marL="1275715" lvl="2" indent="-269875">
              <a:buFont typeface="Wingdings"/>
              <a:buChar char="§"/>
            </a:pPr>
            <a:r>
              <a:rPr lang="en-US">
                <a:latin typeface="Courier New"/>
                <a:ea typeface="Calibri"/>
                <a:cs typeface="Courier New"/>
              </a:rPr>
              <a:t>pip install </a:t>
            </a:r>
            <a:r>
              <a:rPr lang="en-US" err="1">
                <a:latin typeface="Courier New"/>
                <a:ea typeface="Calibri"/>
                <a:cs typeface="Courier New"/>
              </a:rPr>
              <a:t>eccodes</a:t>
            </a:r>
            <a:r>
              <a:rPr lang="en-US">
                <a:ea typeface="Calibri"/>
                <a:cs typeface="Calibri"/>
              </a:rPr>
              <a:t> gives you the Python interface</a:t>
            </a:r>
          </a:p>
          <a:p>
            <a:pPr marL="1275715" lvl="2" indent="-269875">
              <a:buFont typeface="Wingdings"/>
              <a:buChar char="§"/>
            </a:pPr>
            <a:r>
              <a:rPr lang="en-US">
                <a:latin typeface="Courier New"/>
                <a:ea typeface="Calibri"/>
                <a:cs typeface="Courier New"/>
              </a:rPr>
              <a:t>pip install </a:t>
            </a:r>
            <a:r>
              <a:rPr lang="en-US" err="1">
                <a:latin typeface="Courier New"/>
                <a:ea typeface="Calibri"/>
                <a:cs typeface="Courier New"/>
              </a:rPr>
              <a:t>eccodeslib</a:t>
            </a:r>
            <a:r>
              <a:rPr lang="en-US">
                <a:ea typeface="Calibri"/>
                <a:cs typeface="Calibri"/>
              </a:rPr>
              <a:t> gives you the binary library</a:t>
            </a:r>
          </a:p>
          <a:p>
            <a:pPr marL="915670" lvl="1" indent="-269875">
              <a:buFont typeface="Courier New"/>
              <a:buChar char="o"/>
            </a:pPr>
            <a:r>
              <a:rPr lang="en-US" err="1">
                <a:ea typeface="Calibri"/>
                <a:cs typeface="Calibri"/>
              </a:rPr>
              <a:t>Earthkit</a:t>
            </a:r>
            <a:r>
              <a:rPr lang="en-US">
                <a:ea typeface="Calibri"/>
                <a:cs typeface="Calibri"/>
              </a:rPr>
              <a:t> will ensure that the proper dependencies are installed, but some may come as optional components</a:t>
            </a:r>
          </a:p>
          <a:p>
            <a:pPr marL="915670" lvl="1" indent="-269875">
              <a:buFont typeface="Courier New"/>
              <a:buChar char="o"/>
            </a:pPr>
            <a:r>
              <a:rPr lang="en-US">
                <a:ea typeface="Calibri"/>
                <a:cs typeface="Calibri"/>
              </a:rPr>
              <a:t>It is possible to use binaries (e.g. </a:t>
            </a:r>
            <a:r>
              <a:rPr lang="en-US" err="1">
                <a:ea typeface="Calibri"/>
                <a:cs typeface="Calibri"/>
              </a:rPr>
              <a:t>ecCodes</a:t>
            </a:r>
            <a:r>
              <a:rPr lang="en-US">
                <a:ea typeface="Calibri"/>
                <a:cs typeface="Calibri"/>
              </a:rPr>
              <a:t>, MIR, ...) from elsewhere – see the </a:t>
            </a:r>
            <a:r>
              <a:rPr lang="en-US" err="1">
                <a:ea typeface="Calibri"/>
                <a:cs typeface="Calibri"/>
              </a:rPr>
              <a:t>findlibs</a:t>
            </a:r>
            <a:r>
              <a:rPr lang="en-US">
                <a:ea typeface="Calibri"/>
                <a:cs typeface="Calibri"/>
              </a:rPr>
              <a:t> readme</a:t>
            </a:r>
          </a:p>
          <a:p>
            <a:pPr marL="1275715" lvl="2" indent="-269875">
              <a:buFont typeface="Wingdings"/>
              <a:buChar char="§"/>
            </a:pPr>
            <a:r>
              <a:rPr lang="en-US">
                <a:ea typeface="+mn-lt"/>
                <a:cs typeface="+mn-lt"/>
                <a:hlinkClick r:id="rId4"/>
              </a:rPr>
              <a:t>https://github.com/ecmwf/findlibs</a:t>
            </a:r>
            <a:endParaRPr lang="en-US">
              <a:ea typeface="Calibri"/>
              <a:cs typeface="Calibri"/>
            </a:endParaRPr>
          </a:p>
          <a:p>
            <a:pPr indent="0">
              <a:buNone/>
            </a:pPr>
            <a:endParaRPr lang="en-US">
              <a:ea typeface="Calibri"/>
              <a:cs typeface="Arial"/>
            </a:endParaRPr>
          </a:p>
          <a:p>
            <a:endParaRPr lang="en-US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7641526"/>
      </p:ext>
    </p:extLst>
  </p:cSld>
  <p:clrMapOvr>
    <a:masterClrMapping/>
  </p:clrMapOvr>
</p:sld>
</file>

<file path=ppt/theme/theme1.xml><?xml version="1.0" encoding="utf-8"?>
<a:theme xmlns:a="http://schemas.openxmlformats.org/drawingml/2006/main" name="ECMWF Light 16:9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MWF_16.9_light_blue.potx" id="{6E553A05-1FF4-41A6-8DCD-4A16C4C52284}" vid="{CB9C2DB0-F904-43F7-8D0F-6F373F3FC0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E5B23F872F249BA78B9EED1161059" ma:contentTypeVersion="10" ma:contentTypeDescription="Create a new document." ma:contentTypeScope="" ma:versionID="25fab8bf07a7e3a25727b8e11abd01d1">
  <xsd:schema xmlns:xsd="http://www.w3.org/2001/XMLSchema" xmlns:xs="http://www.w3.org/2001/XMLSchema" xmlns:p="http://schemas.microsoft.com/office/2006/metadata/properties" xmlns:ns2="34da5c7c-42ce-4f97-8e89-5ab6a0675279" xmlns:ns3="3b715c95-b911-42b3-8126-9e6d7eb3f0dc" targetNamespace="http://schemas.microsoft.com/office/2006/metadata/properties" ma:root="true" ma:fieldsID="b9c2926da8c2155b7fea994d3382d458" ns2:_="" ns3:_="">
    <xsd:import namespace="34da5c7c-42ce-4f97-8e89-5ab6a0675279"/>
    <xsd:import namespace="3b715c95-b911-42b3-8126-9e6d7eb3f0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a5c7c-42ce-4f97-8e89-5ab6a067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4cf7ce8-6a73-4870-b03b-717f0b586e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15c95-b911-42b3-8126-9e6d7eb3f0d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6a6648-1e96-4828-bd7b-a115050f65f6}" ma:internalName="TaxCatchAll" ma:showField="CatchAllData" ma:web="3b715c95-b911-42b3-8126-9e6d7eb3f0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715c95-b911-42b3-8126-9e6d7eb3f0dc" xsi:nil="true"/>
    <lcf76f155ced4ddcb4097134ff3c332f xmlns="34da5c7c-42ce-4f97-8e89-5ab6a0675279">
      <Terms xmlns="http://schemas.microsoft.com/office/infopath/2007/PartnerControls"/>
    </lcf76f155ced4ddcb4097134ff3c332f>
    <_dlc_DocId xmlns="3b715c95-b911-42b3-8126-9e6d7eb3f0dc">ZUXVPJ72JVYN-308980409-14</_dlc_DocId>
    <_dlc_DocIdUrl xmlns="3b715c95-b911-42b3-8126-9e6d7eb3f0dc">
      <Url>https://ecmwf.sharepoint.com/sites/templates/_layouts/15/DocIdRedir.aspx?ID=ZUXVPJ72JVYN-308980409-14</Url>
      <Description>ZUXVPJ72JVYN-308980409-14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1C7391A-24E9-458E-ACEF-7669EE83A2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CADD64-E79A-425E-8D98-807DB4C5A380}">
  <ds:schemaRefs>
    <ds:schemaRef ds:uri="34da5c7c-42ce-4f97-8e89-5ab6a0675279"/>
    <ds:schemaRef ds:uri="3b715c95-b911-42b3-8126-9e6d7eb3f0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7940C50-C4CE-40EC-9E91-05D71EB15BD4}">
  <ds:schemaRefs>
    <ds:schemaRef ds:uri="http://purl.org/dc/elements/1.1/"/>
    <ds:schemaRef ds:uri="http://purl.org/dc/dcmitype/"/>
    <ds:schemaRef ds:uri="34da5c7c-42ce-4f97-8e89-5ab6a0675279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3b715c95-b911-42b3-8126-9e6d7eb3f0dc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FF4FCF79-45E3-4FE6-A7E3-979A64AFA10C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21b711c6-aab7-4d36-9ffb-ac0357bc20ba}" enabled="0" method="" siteId="{21b711c6-aab7-4d36-9ffb-ac0357bc20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ECMWF Light 16:9 blue</Template>
  <TotalTime>0</TotalTime>
  <Words>954</Words>
  <Application>Microsoft Office PowerPoint</Application>
  <PresentationFormat>Custom</PresentationFormat>
  <Paragraphs>119</Paragraphs>
  <Slides>13</Slides>
  <Notes>9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ECMWF Light 16:9 blue</vt:lpstr>
      <vt:lpstr>PowerPoint Presentation</vt:lpstr>
      <vt:lpstr>Introducing</vt:lpstr>
      <vt:lpstr>Introducing </vt:lpstr>
      <vt:lpstr>Introducing Earthkit</vt:lpstr>
      <vt:lpstr>Examples usages today</vt:lpstr>
      <vt:lpstr>Version 1.0.0 and what it means</vt:lpstr>
      <vt:lpstr>Earthkit and its components</vt:lpstr>
      <vt:lpstr>This course will introduce:</vt:lpstr>
      <vt:lpstr>Installation</vt:lpstr>
      <vt:lpstr>PowerPoint Presentation</vt:lpstr>
      <vt:lpstr>Setup environment</vt:lpstr>
      <vt:lpstr>Setup environment</vt:lpstr>
      <vt:lpstr>Introducing Earthkit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Corentin Carton de Wiart</dc:creator>
  <cp:lastModifiedBy>Iain Russell</cp:lastModifiedBy>
  <cp:revision>201</cp:revision>
  <cp:lastPrinted>2014-11-19T12:15:44Z</cp:lastPrinted>
  <dcterms:created xsi:type="dcterms:W3CDTF">2025-07-17T08:19:09Z</dcterms:created>
  <dcterms:modified xsi:type="dcterms:W3CDTF">2026-05-07T07:45:34Z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0x01010079BE5B23F872F249BA78B9EED1161059</vt:lpwstr>
  </property>
  <property fmtid="{D5CDD505-2E9C-101B-9397-08002B2CF9AE}" pid="3" name="Order">
    <vt:r8>1400</vt:r8>
  </property>
  <property fmtid="{D5CDD505-2E9C-101B-9397-08002B2CF9AE}" pid="4" name="_dlc_DocIdItemGuid">
    <vt:lpwstr>f3292dc5-5bd6-5895-bef3-864e095b01f2</vt:lpwstr>
  </property>
  <property fmtid="{D5CDD505-2E9C-101B-9397-08002B2CF9AE}" pid="5" name="MediaServiceImageTags">
    <vt:lpwstr/>
  </property>
</Properties>
</file>